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5" r:id="rId5"/>
    <p:sldId id="259" r:id="rId6"/>
    <p:sldId id="260" r:id="rId7"/>
    <p:sldId id="261" r:id="rId8"/>
    <p:sldId id="270" r:id="rId9"/>
    <p:sldId id="271" r:id="rId10"/>
    <p:sldId id="272" r:id="rId11"/>
    <p:sldId id="273" r:id="rId12"/>
    <p:sldId id="269" r:id="rId13"/>
    <p:sldId id="278" r:id="rId14"/>
    <p:sldId id="279" r:id="rId15"/>
    <p:sldId id="263" r:id="rId16"/>
    <p:sldId id="264" r:id="rId17"/>
    <p:sldId id="276" r:id="rId18"/>
    <p:sldId id="268"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85A"/>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5" autoAdjust="0"/>
  </p:normalViewPr>
  <p:slideViewPr>
    <p:cSldViewPr>
      <p:cViewPr>
        <p:scale>
          <a:sx n="100" d="100"/>
          <a:sy n="100" d="100"/>
        </p:scale>
        <p:origin x="-2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39BD1-19C5-432D-BD56-C2943155ACFC}"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en-US"/>
        </a:p>
      </dgm:t>
    </dgm:pt>
    <dgm:pt modelId="{191479D2-1B91-4364-91CA-87ADB0336768}" type="pres">
      <dgm:prSet presAssocID="{48139BD1-19C5-432D-BD56-C2943155ACFC}" presName="cycle" presStyleCnt="0">
        <dgm:presLayoutVars>
          <dgm:dir/>
          <dgm:resizeHandles val="exact"/>
        </dgm:presLayoutVars>
      </dgm:prSet>
      <dgm:spPr/>
      <dgm:t>
        <a:bodyPr/>
        <a:lstStyle/>
        <a:p>
          <a:endParaRPr lang="es-CO"/>
        </a:p>
      </dgm:t>
    </dgm:pt>
  </dgm:ptLst>
  <dgm:cxnLst>
    <dgm:cxn modelId="{05BDC2CB-16FF-46C0-8D1A-C13FE13E0616}" type="presOf" srcId="{48139BD1-19C5-432D-BD56-C2943155ACFC}" destId="{191479D2-1B91-4364-91CA-87ADB033676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5BDD3-359D-4113-993F-B937EA28F6AF}" type="datetimeFigureOut">
              <a:rPr lang="es-ES" smtClean="0"/>
              <a:t>23/10/2018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8F76A-908A-43A7-A9BC-E4ACDB38CB32}" type="slidenum">
              <a:rPr lang="es-ES" smtClean="0"/>
              <a:t>‹Nº›</a:t>
            </a:fld>
            <a:endParaRPr lang="es-ES"/>
          </a:p>
        </p:txBody>
      </p:sp>
    </p:spTree>
    <p:extLst>
      <p:ext uri="{BB962C8B-B14F-4D97-AF65-F5344CB8AC3E}">
        <p14:creationId xmlns:p14="http://schemas.microsoft.com/office/powerpoint/2010/main" val="20739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028F76A-908A-43A7-A9BC-E4ACDB38CB32}" type="slidenum">
              <a:rPr lang="es-ES" smtClean="0"/>
              <a:t>4</a:t>
            </a:fld>
            <a:endParaRPr lang="es-ES"/>
          </a:p>
        </p:txBody>
      </p:sp>
    </p:spTree>
    <p:extLst>
      <p:ext uri="{BB962C8B-B14F-4D97-AF65-F5344CB8AC3E}">
        <p14:creationId xmlns:p14="http://schemas.microsoft.com/office/powerpoint/2010/main" val="208401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F5D658B-8CD3-47E3-BDBE-AB9A852D41C9}" type="slidenum">
              <a:rPr lang="es-CO" smtClean="0">
                <a:solidFill>
                  <a:prstClr val="black"/>
                </a:solidFill>
              </a:rPr>
              <a:pPr/>
              <a:t>14</a:t>
            </a:fld>
            <a:endParaRPr lang="es-CO">
              <a:solidFill>
                <a:prstClr val="black"/>
              </a:solidFill>
            </a:endParaRPr>
          </a:p>
        </p:txBody>
      </p:sp>
    </p:spTree>
    <p:extLst>
      <p:ext uri="{BB962C8B-B14F-4D97-AF65-F5344CB8AC3E}">
        <p14:creationId xmlns:p14="http://schemas.microsoft.com/office/powerpoint/2010/main" val="104559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169118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243015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203693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100579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386209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266856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136401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21167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9844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194368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A77DAFB-B58A-4FEC-8296-BD4C47049F9F}" type="datetimeFigureOut">
              <a:rPr lang="es-ES" smtClean="0"/>
              <a:t>23/10/2018</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58D2CDF-041D-483B-BB4D-356BC4248B0E}" type="slidenum">
              <a:rPr lang="es-ES" smtClean="0"/>
              <a:t>‹Nº›</a:t>
            </a:fld>
            <a:endParaRPr lang="es-ES"/>
          </a:p>
        </p:txBody>
      </p:sp>
    </p:spTree>
    <p:extLst>
      <p:ext uri="{BB962C8B-B14F-4D97-AF65-F5344CB8AC3E}">
        <p14:creationId xmlns:p14="http://schemas.microsoft.com/office/powerpoint/2010/main" val="141159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7638" y="117475"/>
            <a:ext cx="8847137"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1"/>
          <p:cNvPicPr>
            <a:picLocks noChangeAspect="1"/>
          </p:cNvPicPr>
          <p:nvPr userDrawn="1"/>
        </p:nvPicPr>
        <p:blipFill rotWithShape="1">
          <a:blip r:embed="rId14" cstate="print">
            <a:clrChange>
              <a:clrFrom>
                <a:srgbClr val="F6F6F6"/>
              </a:clrFrom>
              <a:clrTo>
                <a:srgbClr val="F6F6F6">
                  <a:alpha val="0"/>
                </a:srgbClr>
              </a:clrTo>
            </a:clrChange>
            <a:extLst>
              <a:ext uri="{28A0092B-C50C-407E-A947-70E740481C1C}">
                <a14:useLocalDpi xmlns:a14="http://schemas.microsoft.com/office/drawing/2010/main" val="0"/>
              </a:ext>
            </a:extLst>
          </a:blip>
          <a:srcRect b="49852"/>
          <a:stretch/>
        </p:blipFill>
        <p:spPr>
          <a:xfrm>
            <a:off x="126970" y="128590"/>
            <a:ext cx="2834666" cy="1500210"/>
          </a:xfrm>
          <a:prstGeom prst="rect">
            <a:avLst/>
          </a:prstGeom>
        </p:spPr>
      </p:pic>
      <p:sp>
        <p:nvSpPr>
          <p:cNvPr id="11" name="AutoShape 4" descr="Imagen relacionada"/>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AutoShape 2" descr="Resultado de imagen para vectores abstractos grises"/>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Resultado de imagen para vectores abstractos grises"/>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4" name="Picture 13"/>
          <p:cNvPicPr>
            <a:picLocks noChangeAspect="1" noChangeArrowheads="1"/>
          </p:cNvPicPr>
          <p:nvPr userDrawn="1"/>
        </p:nvPicPr>
        <p:blipFill>
          <a:blip r:embed="rId15" cstate="print">
            <a:clrChange>
              <a:clrFrom>
                <a:srgbClr val="3F48CC"/>
              </a:clrFrom>
              <a:clrTo>
                <a:srgbClr val="3F48CC">
                  <a:alpha val="0"/>
                </a:srgbClr>
              </a:clrTo>
            </a:clrChange>
            <a:extLst>
              <a:ext uri="{28A0092B-C50C-407E-A947-70E740481C1C}">
                <a14:useLocalDpi xmlns:a14="http://schemas.microsoft.com/office/drawing/2010/main" val="0"/>
              </a:ext>
            </a:extLst>
          </a:blip>
          <a:srcRect/>
          <a:stretch>
            <a:fillRect/>
          </a:stretch>
        </p:blipFill>
        <p:spPr bwMode="auto">
          <a:xfrm>
            <a:off x="8158736" y="75666"/>
            <a:ext cx="859762" cy="98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Z:\ARIDA\16. PARA TENER EN CUENTA PRESENTACIONES Y FOTOGRAFIAS\ESCUDO DIJIN E INTERPOL.png"/>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324381" y="263331"/>
            <a:ext cx="73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452844" y="271269"/>
            <a:ext cx="728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9512" y="5831435"/>
            <a:ext cx="1399886" cy="9351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32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6253" y="31576"/>
            <a:ext cx="8897543" cy="6819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1"/>
          <p:cNvPicPr>
            <a:picLocks noChangeAspect="1"/>
          </p:cNvPicPr>
          <p:nvPr/>
        </p:nvPicPr>
        <p:blipFill rotWithShape="1">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b="49852"/>
          <a:stretch/>
        </p:blipFill>
        <p:spPr>
          <a:xfrm>
            <a:off x="138953" y="141194"/>
            <a:ext cx="3794385" cy="1815353"/>
          </a:xfrm>
          <a:prstGeom prst="rect">
            <a:avLst/>
          </a:prstGeom>
        </p:spPr>
      </p:pic>
      <p:pic>
        <p:nvPicPr>
          <p:cNvPr id="6" name="Imagen 2"/>
          <p:cNvPicPr>
            <a:picLocks noChangeAspect="1"/>
          </p:cNvPicPr>
          <p:nvPr/>
        </p:nvPicPr>
        <p:blipFill rotWithShape="1">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t="56223"/>
          <a:stretch/>
        </p:blipFill>
        <p:spPr>
          <a:xfrm>
            <a:off x="6413110" y="5531668"/>
            <a:ext cx="2695022" cy="1125568"/>
          </a:xfrm>
          <a:prstGeom prst="rect">
            <a:avLst/>
          </a:prstGeom>
        </p:spPr>
      </p:pic>
      <p:sp>
        <p:nvSpPr>
          <p:cNvPr id="7" name="CuadroTexto 3"/>
          <p:cNvSpPr txBox="1"/>
          <p:nvPr/>
        </p:nvSpPr>
        <p:spPr>
          <a:xfrm>
            <a:off x="611561" y="2639234"/>
            <a:ext cx="7920879" cy="861774"/>
          </a:xfrm>
          <a:prstGeom prst="rect">
            <a:avLst/>
          </a:prstGeom>
          <a:noFill/>
        </p:spPr>
        <p:txBody>
          <a:bodyPr wrap="square" rtlCol="0">
            <a:spAutoFit/>
          </a:bodyPr>
          <a:lstStyle/>
          <a:p>
            <a:pPr algn="ctr"/>
            <a:r>
              <a:rPr lang="es-CO" sz="3200" b="1" dirty="0">
                <a:solidFill>
                  <a:srgbClr val="007260"/>
                </a:solidFill>
                <a:effectLst>
                  <a:outerShdw blurRad="38100" dist="38100" dir="2700000" algn="tl">
                    <a:srgbClr val="000000">
                      <a:alpha val="43137"/>
                    </a:srgbClr>
                  </a:outerShdw>
                </a:effectLst>
                <a:latin typeface="Century Gothic" panose="020B0502020202020204" pitchFamily="34" charset="0"/>
                <a:ea typeface="Segoe UI Emoji" panose="020B0502040204020203" pitchFamily="34" charset="0"/>
                <a:cs typeface="Malgun Gothic Semilight" panose="020B0502040204020203" pitchFamily="34" charset="-128"/>
              </a:rPr>
              <a:t>Policía </a:t>
            </a:r>
            <a:r>
              <a:rPr lang="es-CO" sz="3200" b="1" dirty="0" smtClean="0">
                <a:solidFill>
                  <a:srgbClr val="007260"/>
                </a:solidFill>
                <a:effectLst>
                  <a:outerShdw blurRad="38100" dist="38100" dir="2700000" algn="tl">
                    <a:srgbClr val="000000">
                      <a:alpha val="43137"/>
                    </a:srgbClr>
                  </a:outerShdw>
                </a:effectLst>
                <a:latin typeface="Century Gothic" panose="020B0502020202020204" pitchFamily="34" charset="0"/>
                <a:ea typeface="Segoe UI Emoji" panose="020B0502040204020203" pitchFamily="34" charset="0"/>
                <a:cs typeface="Malgun Gothic Semilight" panose="020B0502040204020203" pitchFamily="34" charset="-128"/>
              </a:rPr>
              <a:t>Nacional</a:t>
            </a:r>
            <a:endParaRPr lang="es-CO" sz="3200" b="1" dirty="0">
              <a:solidFill>
                <a:srgbClr val="007260"/>
              </a:solidFill>
              <a:effectLst>
                <a:outerShdw blurRad="38100" dist="38100" dir="2700000" algn="tl">
                  <a:srgbClr val="000000">
                    <a:alpha val="43137"/>
                  </a:srgbClr>
                </a:outerShdw>
              </a:effectLst>
              <a:latin typeface="Century Gothic" panose="020B0502020202020204" pitchFamily="34" charset="0"/>
              <a:ea typeface="Segoe UI Emoji" panose="020B0502040204020203" pitchFamily="34" charset="0"/>
              <a:cs typeface="Malgun Gothic Semilight" panose="020B0502040204020203" pitchFamily="34" charset="-128"/>
            </a:endParaRPr>
          </a:p>
          <a:p>
            <a:pPr algn="ctr" fontAlgn="base">
              <a:spcBef>
                <a:spcPct val="0"/>
              </a:spcBef>
              <a:spcAft>
                <a:spcPct val="0"/>
              </a:spcAft>
            </a:pPr>
            <a:r>
              <a:rPr lang="es-CO" dirty="0">
                <a:solidFill>
                  <a:srgbClr val="007260"/>
                </a:solidFill>
                <a:latin typeface="Century Gothic" panose="020B0502020202020204" pitchFamily="34" charset="0"/>
                <a:ea typeface="Segoe UI Emoji" panose="020B0502040204020203" pitchFamily="34" charset="0"/>
                <a:cs typeface="Malgun Gothic Semilight" panose="020B0502040204020203" pitchFamily="34" charset="-128"/>
              </a:rPr>
              <a:t>Dirección de </a:t>
            </a:r>
            <a:r>
              <a:rPr lang="es-CO" dirty="0" smtClean="0">
                <a:solidFill>
                  <a:srgbClr val="007260"/>
                </a:solidFill>
                <a:latin typeface="Century Gothic" panose="020B0502020202020204" pitchFamily="34" charset="0"/>
                <a:ea typeface="Segoe UI Emoji" panose="020B0502040204020203" pitchFamily="34" charset="0"/>
                <a:cs typeface="Malgun Gothic Semilight" panose="020B0502040204020203" pitchFamily="34" charset="-128"/>
              </a:rPr>
              <a:t>Investigación Criminal e INTERPOL</a:t>
            </a:r>
            <a:endParaRPr lang="es-CO" dirty="0">
              <a:solidFill>
                <a:srgbClr val="0072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pic>
        <p:nvPicPr>
          <p:cNvPr id="8" name="Imagen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261" y="1033457"/>
            <a:ext cx="1565477" cy="155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5"/>
          <p:cNvSpPr txBox="1"/>
          <p:nvPr/>
        </p:nvSpPr>
        <p:spPr>
          <a:xfrm>
            <a:off x="1090184" y="3767915"/>
            <a:ext cx="7137869" cy="1077218"/>
          </a:xfrm>
          <a:prstGeom prst="rect">
            <a:avLst/>
          </a:prstGeom>
          <a:noFill/>
          <a:ln>
            <a:noFill/>
          </a:ln>
        </p:spPr>
        <p:txBody>
          <a:bodyPr wrap="square" rtlCol="0">
            <a:spAutoFit/>
          </a:bodyPr>
          <a:lstStyle/>
          <a:p>
            <a:pPr algn="ctr"/>
            <a:r>
              <a:rPr lang="es-CO" sz="3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DESARROLLAR INVESTIGACION</a:t>
            </a:r>
          </a:p>
          <a:p>
            <a:pPr algn="ctr"/>
            <a:r>
              <a:rPr lang="es-CO" sz="3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CRIMINALISTICA</a:t>
            </a:r>
            <a:endParaRPr lang="es-CO" sz="28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cxnSp>
        <p:nvCxnSpPr>
          <p:cNvPr id="10" name="Conector recto 8"/>
          <p:cNvCxnSpPr/>
          <p:nvPr/>
        </p:nvCxnSpPr>
        <p:spPr>
          <a:xfrm>
            <a:off x="847792" y="3717032"/>
            <a:ext cx="7540632" cy="0"/>
          </a:xfrm>
          <a:prstGeom prst="line">
            <a:avLst/>
          </a:prstGeom>
          <a:ln w="38100">
            <a:solidFill>
              <a:srgbClr val="007260"/>
            </a:solidFill>
          </a:ln>
        </p:spPr>
        <p:style>
          <a:lnRef idx="1">
            <a:schemeClr val="accent1"/>
          </a:lnRef>
          <a:fillRef idx="0">
            <a:schemeClr val="accent1"/>
          </a:fillRef>
          <a:effectRef idx="0">
            <a:schemeClr val="accent1"/>
          </a:effectRef>
          <a:fontRef idx="minor">
            <a:schemeClr val="tx1"/>
          </a:fontRef>
        </p:style>
      </p:cxnSp>
      <p:cxnSp>
        <p:nvCxnSpPr>
          <p:cNvPr id="11" name="Conector recto 9"/>
          <p:cNvCxnSpPr/>
          <p:nvPr/>
        </p:nvCxnSpPr>
        <p:spPr>
          <a:xfrm>
            <a:off x="847792" y="5013176"/>
            <a:ext cx="7540632" cy="0"/>
          </a:xfrm>
          <a:prstGeom prst="line">
            <a:avLst/>
          </a:prstGeom>
          <a:ln w="38100">
            <a:solidFill>
              <a:srgbClr val="007260"/>
            </a:solidFill>
          </a:ln>
        </p:spPr>
        <p:style>
          <a:lnRef idx="1">
            <a:schemeClr val="accent1"/>
          </a:lnRef>
          <a:fillRef idx="0">
            <a:schemeClr val="accent1"/>
          </a:fillRef>
          <a:effectRef idx="0">
            <a:schemeClr val="accent1"/>
          </a:effectRef>
          <a:fontRef idx="minor">
            <a:schemeClr val="tx1"/>
          </a:fontRef>
        </p:style>
      </p:cxnSp>
      <p:sp>
        <p:nvSpPr>
          <p:cNvPr id="15" name="1 Rectángulo"/>
          <p:cNvSpPr>
            <a:spLocks noChangeArrowheads="1"/>
          </p:cNvSpPr>
          <p:nvPr/>
        </p:nvSpPr>
        <p:spPr bwMode="auto">
          <a:xfrm>
            <a:off x="344327" y="5546768"/>
            <a:ext cx="5658308" cy="5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599" tIns="28799" rIns="57599" bIns="2879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4582" fontAlgn="base">
              <a:spcBef>
                <a:spcPct val="0"/>
              </a:spcBef>
              <a:spcAft>
                <a:spcPct val="0"/>
              </a:spcAft>
            </a:pPr>
            <a:r>
              <a:rPr lang="es-CO" altLang="es-CO" sz="1500" dirty="0" smtClean="0">
                <a:solidFill>
                  <a:prstClr val="black"/>
                </a:solidFill>
                <a:latin typeface="Segoe UI Emoji" panose="020B0502040204020203" pitchFamily="34" charset="0"/>
                <a:ea typeface="Segoe UI Emoji" panose="020B0502040204020203" pitchFamily="34" charset="0"/>
              </a:rPr>
              <a:t>Capitán </a:t>
            </a:r>
            <a:r>
              <a:rPr lang="es-CO" altLang="es-CO" sz="1500" b="1" dirty="0" smtClean="0">
                <a:solidFill>
                  <a:prstClr val="black"/>
                </a:solidFill>
                <a:latin typeface="Segoe UI Emoji" panose="020B0502040204020203" pitchFamily="34" charset="0"/>
                <a:ea typeface="Segoe UI Emoji" panose="020B0502040204020203" pitchFamily="34" charset="0"/>
              </a:rPr>
              <a:t>MILTON DAVID PACHON ROJAS</a:t>
            </a:r>
          </a:p>
          <a:p>
            <a:pPr defTabSz="684582" fontAlgn="base">
              <a:spcBef>
                <a:spcPct val="0"/>
              </a:spcBef>
              <a:spcAft>
                <a:spcPct val="0"/>
              </a:spcAft>
            </a:pPr>
            <a:r>
              <a:rPr lang="es-CO" altLang="es-CO" sz="1500" dirty="0" smtClean="0">
                <a:solidFill>
                  <a:prstClr val="black"/>
                </a:solidFill>
                <a:latin typeface="Segoe UI Emoji" panose="020B0502040204020203" pitchFamily="34" charset="0"/>
                <a:ea typeface="Segoe UI Emoji" panose="020B0502040204020203" pitchFamily="34" charset="0"/>
              </a:rPr>
              <a:t>Jefe Grupo Regional Policía científica y Criminalística No. Cinco </a:t>
            </a:r>
            <a:endParaRPr lang="es-CO" altLang="es-CO" sz="1500" dirty="0">
              <a:solidFill>
                <a:prstClr val="black"/>
              </a:solidFill>
              <a:latin typeface="Segoe UI Emoji" panose="020B0502040204020203" pitchFamily="34" charset="0"/>
              <a:ea typeface="Segoe UI Emoji" panose="020B0502040204020203" pitchFamily="34" charset="0"/>
            </a:endParaRPr>
          </a:p>
        </p:txBody>
      </p:sp>
      <p:sp>
        <p:nvSpPr>
          <p:cNvPr id="12" name="1 Rectángulo"/>
          <p:cNvSpPr>
            <a:spLocks noChangeArrowheads="1"/>
          </p:cNvSpPr>
          <p:nvPr/>
        </p:nvSpPr>
        <p:spPr bwMode="auto">
          <a:xfrm>
            <a:off x="342578" y="6236351"/>
            <a:ext cx="3864700" cy="24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599" tIns="28799" rIns="57599" bIns="28799">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4582" fontAlgn="base">
              <a:spcBef>
                <a:spcPct val="0"/>
              </a:spcBef>
              <a:spcAft>
                <a:spcPct val="0"/>
              </a:spcAft>
            </a:pPr>
            <a:r>
              <a:rPr lang="es-CO" altLang="es-CO" sz="1200" dirty="0" smtClean="0">
                <a:solidFill>
                  <a:prstClr val="black"/>
                </a:solidFill>
                <a:latin typeface="Segoe UI Emoji" panose="020B0502040204020203" pitchFamily="34" charset="0"/>
                <a:ea typeface="Segoe UI Emoji" panose="020B0502040204020203" pitchFamily="34" charset="0"/>
              </a:rPr>
              <a:t>Bucaramanga, Octubre de 2.018</a:t>
            </a:r>
            <a:endParaRPr lang="es-CO" altLang="es-CO" sz="1200" dirty="0">
              <a:solidFill>
                <a:prstClr val="black"/>
              </a:solidFill>
              <a:latin typeface="Segoe UI Emoji" panose="020B0502040204020203" pitchFamily="34" charset="0"/>
              <a:ea typeface="Segoe UI Emoji" panose="020B0502040204020203" pitchFamily="34" charset="0"/>
            </a:endParaRPr>
          </a:p>
        </p:txBody>
      </p:sp>
      <p:pic>
        <p:nvPicPr>
          <p:cNvPr id="1027" name="Picture 3"/>
          <p:cNvPicPr>
            <a:picLocks noChangeAspect="1" noChangeArrowheads="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7092280" y="141194"/>
            <a:ext cx="1844675"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716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58082" y="2360925"/>
            <a:ext cx="2969608" cy="2823413"/>
            <a:chOff x="43618" y="2389843"/>
            <a:chExt cx="2969608" cy="2823413"/>
          </a:xfrm>
        </p:grpSpPr>
        <p:grpSp>
          <p:nvGrpSpPr>
            <p:cNvPr id="3" name="2 Grupo"/>
            <p:cNvGrpSpPr/>
            <p:nvPr/>
          </p:nvGrpSpPr>
          <p:grpSpPr>
            <a:xfrm>
              <a:off x="43618" y="2389843"/>
              <a:ext cx="2969608" cy="2823413"/>
              <a:chOff x="36693" y="3053256"/>
              <a:chExt cx="2160000" cy="2160000"/>
            </a:xfrm>
          </p:grpSpPr>
          <p:sp>
            <p:nvSpPr>
              <p:cNvPr id="5" name="4 Arco de bloque"/>
              <p:cNvSpPr/>
              <p:nvPr/>
            </p:nvSpPr>
            <p:spPr>
              <a:xfrm rot="13832318">
                <a:off x="234419" y="3269457"/>
                <a:ext cx="1727597" cy="1727597"/>
              </a:xfrm>
              <a:prstGeom prst="blockArc">
                <a:avLst>
                  <a:gd name="adj1" fmla="val 2665663"/>
                  <a:gd name="adj2" fmla="val 20245857"/>
                  <a:gd name="adj3" fmla="val 1160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6" name="48 Rectángulo"/>
              <p:cNvSpPr/>
              <p:nvPr/>
            </p:nvSpPr>
            <p:spPr>
              <a:xfrm>
                <a:off x="396344" y="3418286"/>
                <a:ext cx="1371600" cy="1404938"/>
              </a:xfrm>
              <a:prstGeom prst="ellipse">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7" name="6 Datos almacenados"/>
              <p:cNvSpPr/>
              <p:nvPr/>
            </p:nvSpPr>
            <p:spPr>
              <a:xfrm rot="2980142">
                <a:off x="952740" y="3407045"/>
                <a:ext cx="54000" cy="108000"/>
              </a:xfrm>
              <a:prstGeom prst="flowChartOnlineStorag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noFill/>
              </a:ln>
              <a:scene3d>
                <a:camera prst="orthographicFront">
                  <a:rot lat="11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8" name="7 Arco de bloque"/>
              <p:cNvSpPr/>
              <p:nvPr/>
            </p:nvSpPr>
            <p:spPr>
              <a:xfrm>
                <a:off x="36693" y="3053256"/>
                <a:ext cx="2160000" cy="2160000"/>
              </a:xfrm>
              <a:prstGeom prst="blockArc">
                <a:avLst>
                  <a:gd name="adj1" fmla="val 478163"/>
                  <a:gd name="adj2" fmla="val 14310682"/>
                  <a:gd name="adj3" fmla="val 2771"/>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9" name="8 Arco de bloque"/>
              <p:cNvSpPr/>
              <p:nvPr/>
            </p:nvSpPr>
            <p:spPr>
              <a:xfrm>
                <a:off x="314786" y="3350256"/>
                <a:ext cx="1566863" cy="1566000"/>
              </a:xfrm>
              <a:prstGeom prst="blockArc">
                <a:avLst>
                  <a:gd name="adj1" fmla="val 2665663"/>
                  <a:gd name="adj2" fmla="val 10481381"/>
                  <a:gd name="adj3" fmla="val 5550"/>
                </a:avLst>
              </a:prstGeom>
              <a:solidFill>
                <a:srgbClr val="6DAB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0" name="9 Arco de bloque"/>
              <p:cNvSpPr/>
              <p:nvPr/>
            </p:nvSpPr>
            <p:spPr>
              <a:xfrm rot="20909938">
                <a:off x="162667" y="3197706"/>
                <a:ext cx="1871100" cy="1871100"/>
              </a:xfrm>
              <a:prstGeom prst="blockArc">
                <a:avLst>
                  <a:gd name="adj1" fmla="val 13482162"/>
                  <a:gd name="adj2" fmla="val 7911541"/>
                  <a:gd name="adj3" fmla="val 1822"/>
                </a:avLst>
              </a:prstGeom>
              <a:solidFill>
                <a:srgbClr val="0C8C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1" name="10 Arco de bloque"/>
              <p:cNvSpPr/>
              <p:nvPr/>
            </p:nvSpPr>
            <p:spPr>
              <a:xfrm rot="9109751">
                <a:off x="261208" y="3296247"/>
                <a:ext cx="1674019" cy="1674019"/>
              </a:xfrm>
              <a:prstGeom prst="blockArc">
                <a:avLst>
                  <a:gd name="adj1" fmla="val 5377854"/>
                  <a:gd name="adj2" fmla="val 13329451"/>
                  <a:gd name="adj3" fmla="val 8742"/>
                </a:avLst>
              </a:prstGeom>
              <a:solidFill>
                <a:srgbClr val="279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grpSp>
        <p:pic>
          <p:nvPicPr>
            <p:cNvPr id="4" name="Picture 2" descr="Z:\ARIDA\16. PARA TENER EN CUENTA PRESENTACIONES Y FOTOGRAFIAS\ESCUDO DIJIN E INTERPOL.png"/>
            <p:cNvPicPr>
              <a:picLocks noChangeAspect="1" noChangeArrowheads="1"/>
            </p:cNvPicPr>
            <p:nvPr/>
          </p:nvPicPr>
          <p:blipFill>
            <a:blip r:embed="rId2"/>
            <a:srcRect/>
            <a:stretch>
              <a:fillRect/>
            </a:stretch>
          </p:blipFill>
          <p:spPr bwMode="auto">
            <a:xfrm>
              <a:off x="587844" y="2897361"/>
              <a:ext cx="1823916" cy="1801095"/>
            </a:xfrm>
            <a:prstGeom prst="rect">
              <a:avLst/>
            </a:prstGeom>
            <a:noFill/>
            <a:ln w="9525">
              <a:noFill/>
              <a:miter lim="800000"/>
              <a:headEnd/>
              <a:tailEnd/>
            </a:ln>
          </p:spPr>
        </p:pic>
      </p:gr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261" y="1124744"/>
            <a:ext cx="4934834" cy="12715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511" y="2451714"/>
            <a:ext cx="4381845" cy="13019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007" y="3861048"/>
            <a:ext cx="4314366" cy="13531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960" y="5301208"/>
            <a:ext cx="4792447" cy="13932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268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781070" y="908138"/>
            <a:ext cx="4787043" cy="430887"/>
          </a:xfrm>
          <a:prstGeom prst="rect">
            <a:avLst/>
          </a:prstGeom>
          <a:noFill/>
          <a:ln>
            <a:noFill/>
          </a:ln>
        </p:spPr>
        <p:txBody>
          <a:bodyPr wrap="square" rtlCol="0">
            <a:spAutoFit/>
          </a:bodyPr>
          <a:lstStyle/>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    Grupo Rastreo de Armas</a:t>
            </a:r>
            <a:endParaRPr lang="es-CO" sz="22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47" y="1509260"/>
            <a:ext cx="5258011" cy="22403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746" y="4141160"/>
            <a:ext cx="5258011" cy="2210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8 Grupo"/>
          <p:cNvGrpSpPr/>
          <p:nvPr/>
        </p:nvGrpSpPr>
        <p:grpSpPr>
          <a:xfrm>
            <a:off x="303782" y="2476558"/>
            <a:ext cx="2969608" cy="2823413"/>
            <a:chOff x="43618" y="2389843"/>
            <a:chExt cx="2969608" cy="2823413"/>
          </a:xfrm>
        </p:grpSpPr>
        <p:grpSp>
          <p:nvGrpSpPr>
            <p:cNvPr id="10" name="9 Grupo"/>
            <p:cNvGrpSpPr/>
            <p:nvPr/>
          </p:nvGrpSpPr>
          <p:grpSpPr>
            <a:xfrm>
              <a:off x="43618" y="2389843"/>
              <a:ext cx="2969608" cy="2823413"/>
              <a:chOff x="36693" y="3053256"/>
              <a:chExt cx="2160000" cy="2160000"/>
            </a:xfrm>
          </p:grpSpPr>
          <p:sp>
            <p:nvSpPr>
              <p:cNvPr id="12" name="11 Arco de bloque"/>
              <p:cNvSpPr/>
              <p:nvPr/>
            </p:nvSpPr>
            <p:spPr>
              <a:xfrm rot="13832318">
                <a:off x="234419" y="3269457"/>
                <a:ext cx="1727597" cy="1727597"/>
              </a:xfrm>
              <a:prstGeom prst="blockArc">
                <a:avLst>
                  <a:gd name="adj1" fmla="val 2665663"/>
                  <a:gd name="adj2" fmla="val 20245857"/>
                  <a:gd name="adj3" fmla="val 1160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3" name="48 Rectángulo"/>
              <p:cNvSpPr/>
              <p:nvPr/>
            </p:nvSpPr>
            <p:spPr>
              <a:xfrm>
                <a:off x="396344" y="3418286"/>
                <a:ext cx="1371600" cy="1404938"/>
              </a:xfrm>
              <a:prstGeom prst="ellipse">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14" name="13 Datos almacenados"/>
              <p:cNvSpPr/>
              <p:nvPr/>
            </p:nvSpPr>
            <p:spPr>
              <a:xfrm rot="2980142">
                <a:off x="952740" y="3407045"/>
                <a:ext cx="54000" cy="108000"/>
              </a:xfrm>
              <a:prstGeom prst="flowChartOnlineStorag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noFill/>
              </a:ln>
              <a:scene3d>
                <a:camera prst="orthographicFront">
                  <a:rot lat="11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15" name="14 Arco de bloque"/>
              <p:cNvSpPr/>
              <p:nvPr/>
            </p:nvSpPr>
            <p:spPr>
              <a:xfrm>
                <a:off x="36693" y="3053256"/>
                <a:ext cx="2160000" cy="2160000"/>
              </a:xfrm>
              <a:prstGeom prst="blockArc">
                <a:avLst>
                  <a:gd name="adj1" fmla="val 478163"/>
                  <a:gd name="adj2" fmla="val 14310682"/>
                  <a:gd name="adj3" fmla="val 2771"/>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6" name="15 Arco de bloque"/>
              <p:cNvSpPr/>
              <p:nvPr/>
            </p:nvSpPr>
            <p:spPr>
              <a:xfrm>
                <a:off x="314786" y="3350256"/>
                <a:ext cx="1566863" cy="1566000"/>
              </a:xfrm>
              <a:prstGeom prst="blockArc">
                <a:avLst>
                  <a:gd name="adj1" fmla="val 2665663"/>
                  <a:gd name="adj2" fmla="val 10481381"/>
                  <a:gd name="adj3" fmla="val 5550"/>
                </a:avLst>
              </a:prstGeom>
              <a:solidFill>
                <a:srgbClr val="6DAB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7" name="16 Arco de bloque"/>
              <p:cNvSpPr/>
              <p:nvPr/>
            </p:nvSpPr>
            <p:spPr>
              <a:xfrm rot="20909938">
                <a:off x="162667" y="3197706"/>
                <a:ext cx="1871100" cy="1871100"/>
              </a:xfrm>
              <a:prstGeom prst="blockArc">
                <a:avLst>
                  <a:gd name="adj1" fmla="val 13482162"/>
                  <a:gd name="adj2" fmla="val 7911541"/>
                  <a:gd name="adj3" fmla="val 1822"/>
                </a:avLst>
              </a:prstGeom>
              <a:solidFill>
                <a:srgbClr val="0C8C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8" name="17 Arco de bloque"/>
              <p:cNvSpPr/>
              <p:nvPr/>
            </p:nvSpPr>
            <p:spPr>
              <a:xfrm rot="9109751">
                <a:off x="261208" y="3296247"/>
                <a:ext cx="1674019" cy="1674019"/>
              </a:xfrm>
              <a:prstGeom prst="blockArc">
                <a:avLst>
                  <a:gd name="adj1" fmla="val 5377854"/>
                  <a:gd name="adj2" fmla="val 13329451"/>
                  <a:gd name="adj3" fmla="val 8742"/>
                </a:avLst>
              </a:prstGeom>
              <a:solidFill>
                <a:srgbClr val="279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grpSp>
        <p:pic>
          <p:nvPicPr>
            <p:cNvPr id="11" name="Picture 2" descr="Z:\ARIDA\16. PARA TENER EN CUENTA PRESENTACIONES Y FOTOGRAFIAS\ESCUDO DIJIN E INTERPOL.png"/>
            <p:cNvPicPr>
              <a:picLocks noChangeAspect="1" noChangeArrowheads="1"/>
            </p:cNvPicPr>
            <p:nvPr/>
          </p:nvPicPr>
          <p:blipFill>
            <a:blip r:embed="rId4"/>
            <a:srcRect/>
            <a:stretch>
              <a:fillRect/>
            </a:stretch>
          </p:blipFill>
          <p:spPr bwMode="auto">
            <a:xfrm>
              <a:off x="587844" y="2897361"/>
              <a:ext cx="1823916" cy="1801095"/>
            </a:xfrm>
            <a:prstGeom prst="rect">
              <a:avLst/>
            </a:prstGeom>
            <a:noFill/>
            <a:ln w="9525">
              <a:noFill/>
              <a:miter lim="800000"/>
              <a:headEnd/>
              <a:tailEnd/>
            </a:ln>
          </p:spPr>
        </p:pic>
      </p:grpSp>
    </p:spTree>
    <p:extLst>
      <p:ext uri="{BB962C8B-B14F-4D97-AF65-F5344CB8AC3E}">
        <p14:creationId xmlns:p14="http://schemas.microsoft.com/office/powerpoint/2010/main" val="3347430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402925" y="2348093"/>
            <a:ext cx="2969608" cy="2823413"/>
            <a:chOff x="43618" y="2389843"/>
            <a:chExt cx="2969608" cy="2823413"/>
          </a:xfrm>
        </p:grpSpPr>
        <p:grpSp>
          <p:nvGrpSpPr>
            <p:cNvPr id="4" name="3 Grupo"/>
            <p:cNvGrpSpPr/>
            <p:nvPr/>
          </p:nvGrpSpPr>
          <p:grpSpPr>
            <a:xfrm>
              <a:off x="43618" y="2389843"/>
              <a:ext cx="2969608" cy="2823413"/>
              <a:chOff x="36693" y="3053256"/>
              <a:chExt cx="2160000" cy="2160000"/>
            </a:xfrm>
          </p:grpSpPr>
          <p:sp>
            <p:nvSpPr>
              <p:cNvPr id="6" name="5 Arco de bloque"/>
              <p:cNvSpPr/>
              <p:nvPr/>
            </p:nvSpPr>
            <p:spPr>
              <a:xfrm rot="13832318">
                <a:off x="234419" y="3269457"/>
                <a:ext cx="1727597" cy="1727597"/>
              </a:xfrm>
              <a:prstGeom prst="blockArc">
                <a:avLst>
                  <a:gd name="adj1" fmla="val 2665663"/>
                  <a:gd name="adj2" fmla="val 20245857"/>
                  <a:gd name="adj3" fmla="val 1160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7" name="48 Rectángulo"/>
              <p:cNvSpPr/>
              <p:nvPr/>
            </p:nvSpPr>
            <p:spPr>
              <a:xfrm>
                <a:off x="396344" y="3418286"/>
                <a:ext cx="1371600" cy="1404938"/>
              </a:xfrm>
              <a:prstGeom prst="ellipse">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8" name="7 Datos almacenados"/>
              <p:cNvSpPr/>
              <p:nvPr/>
            </p:nvSpPr>
            <p:spPr>
              <a:xfrm rot="2980142">
                <a:off x="952740" y="3407045"/>
                <a:ext cx="54000" cy="108000"/>
              </a:xfrm>
              <a:prstGeom prst="flowChartOnlineStorag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noFill/>
              </a:ln>
              <a:scene3d>
                <a:camera prst="orthographicFront">
                  <a:rot lat="11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9" name="8 Arco de bloque"/>
              <p:cNvSpPr/>
              <p:nvPr/>
            </p:nvSpPr>
            <p:spPr>
              <a:xfrm>
                <a:off x="36693" y="3053256"/>
                <a:ext cx="2160000" cy="2160000"/>
              </a:xfrm>
              <a:prstGeom prst="blockArc">
                <a:avLst>
                  <a:gd name="adj1" fmla="val 478163"/>
                  <a:gd name="adj2" fmla="val 14310682"/>
                  <a:gd name="adj3" fmla="val 2771"/>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0" name="9 Arco de bloque"/>
              <p:cNvSpPr/>
              <p:nvPr/>
            </p:nvSpPr>
            <p:spPr>
              <a:xfrm>
                <a:off x="314786" y="3350256"/>
                <a:ext cx="1566863" cy="1566000"/>
              </a:xfrm>
              <a:prstGeom prst="blockArc">
                <a:avLst>
                  <a:gd name="adj1" fmla="val 2665663"/>
                  <a:gd name="adj2" fmla="val 10481381"/>
                  <a:gd name="adj3" fmla="val 5550"/>
                </a:avLst>
              </a:prstGeom>
              <a:solidFill>
                <a:srgbClr val="6DAB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1" name="10 Arco de bloque"/>
              <p:cNvSpPr/>
              <p:nvPr/>
            </p:nvSpPr>
            <p:spPr>
              <a:xfrm rot="20909938">
                <a:off x="162667" y="3197706"/>
                <a:ext cx="1871100" cy="1871100"/>
              </a:xfrm>
              <a:prstGeom prst="blockArc">
                <a:avLst>
                  <a:gd name="adj1" fmla="val 13482162"/>
                  <a:gd name="adj2" fmla="val 7911541"/>
                  <a:gd name="adj3" fmla="val 1822"/>
                </a:avLst>
              </a:prstGeom>
              <a:solidFill>
                <a:srgbClr val="0C8C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2" name="11 Arco de bloque"/>
              <p:cNvSpPr/>
              <p:nvPr/>
            </p:nvSpPr>
            <p:spPr>
              <a:xfrm rot="9109751">
                <a:off x="261208" y="3296247"/>
                <a:ext cx="1674019" cy="1674019"/>
              </a:xfrm>
              <a:prstGeom prst="blockArc">
                <a:avLst>
                  <a:gd name="adj1" fmla="val 5377854"/>
                  <a:gd name="adj2" fmla="val 13329451"/>
                  <a:gd name="adj3" fmla="val 8742"/>
                </a:avLst>
              </a:prstGeom>
              <a:solidFill>
                <a:srgbClr val="279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grpSp>
        <p:pic>
          <p:nvPicPr>
            <p:cNvPr id="5" name="Picture 2" descr="Z:\ARIDA\16. PARA TENER EN CUENTA PRESENTACIONES Y FOTOGRAFIAS\ESCUDO DIJIN E INTERPOL.png"/>
            <p:cNvPicPr>
              <a:picLocks noChangeAspect="1" noChangeArrowheads="1"/>
            </p:cNvPicPr>
            <p:nvPr/>
          </p:nvPicPr>
          <p:blipFill>
            <a:blip r:embed="rId2"/>
            <a:srcRect/>
            <a:stretch>
              <a:fillRect/>
            </a:stretch>
          </p:blipFill>
          <p:spPr bwMode="auto">
            <a:xfrm>
              <a:off x="587844" y="2897361"/>
              <a:ext cx="1823916" cy="1801095"/>
            </a:xfrm>
            <a:prstGeom prst="rect">
              <a:avLst/>
            </a:prstGeom>
            <a:noFill/>
            <a:ln w="9525">
              <a:noFill/>
              <a:miter lim="800000"/>
              <a:headEnd/>
              <a:tailEnd/>
            </a:ln>
          </p:spPr>
        </p:pic>
      </p:grpSp>
      <p:sp>
        <p:nvSpPr>
          <p:cNvPr id="13" name="CuadroTexto 5"/>
          <p:cNvSpPr txBox="1"/>
          <p:nvPr/>
        </p:nvSpPr>
        <p:spPr>
          <a:xfrm>
            <a:off x="1839858" y="970018"/>
            <a:ext cx="5396438" cy="769441"/>
          </a:xfrm>
          <a:prstGeom prst="rect">
            <a:avLst/>
          </a:prstGeom>
          <a:noFill/>
          <a:ln>
            <a:noFill/>
          </a:ln>
        </p:spPr>
        <p:txBody>
          <a:bodyPr wrap="square" rtlCol="0">
            <a:spAutoFit/>
          </a:bodyPr>
          <a:lstStyle/>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Área de Respuesta Antiterrorista e Incidentes NBQRE</a:t>
            </a:r>
            <a:endParaRPr lang="es-CO" sz="22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803" y="1862119"/>
            <a:ext cx="5184576" cy="19869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803" y="4221088"/>
            <a:ext cx="5288107" cy="14786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95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Conector recto 92"/>
          <p:cNvCxnSpPr>
            <a:cxnSpLocks/>
          </p:cNvCxnSpPr>
          <p:nvPr/>
        </p:nvCxnSpPr>
        <p:spPr>
          <a:xfrm>
            <a:off x="111166" y="6692133"/>
            <a:ext cx="8907902"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4" name="Rectángulo 60"/>
          <p:cNvSpPr>
            <a:spLocks noChangeArrowheads="1"/>
          </p:cNvSpPr>
          <p:nvPr/>
        </p:nvSpPr>
        <p:spPr bwMode="auto">
          <a:xfrm>
            <a:off x="6095485" y="3697419"/>
            <a:ext cx="821923"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srgbClr val="7F6000"/>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srgbClr val="7F6000"/>
              </a:solidFill>
              <a:effectLst/>
              <a:uLnTx/>
              <a:uFillTx/>
              <a:latin typeface="Century Gothic" pitchFamily="34" charset="0"/>
              <a:ea typeface="+mn-ea"/>
              <a:cs typeface="+mn-cs"/>
            </a:endParaRPr>
          </a:p>
        </p:txBody>
      </p:sp>
      <p:sp>
        <p:nvSpPr>
          <p:cNvPr id="96" name="Rectángulo 48"/>
          <p:cNvSpPr/>
          <p:nvPr/>
        </p:nvSpPr>
        <p:spPr>
          <a:xfrm>
            <a:off x="543607" y="3835267"/>
            <a:ext cx="2547819" cy="369332"/>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a:r>
              <a:rPr lang="es-ES" b="1" dirty="0">
                <a:solidFill>
                  <a:schemeClr val="bg1"/>
                </a:solidFill>
                <a:latin typeface="Century Gothic" panose="020B0502020202020204" pitchFamily="34" charset="0"/>
              </a:rPr>
              <a:t>PROYECCIONES</a:t>
            </a:r>
          </a:p>
        </p:txBody>
      </p:sp>
      <p:sp>
        <p:nvSpPr>
          <p:cNvPr id="97" name="CuadroTexto 1"/>
          <p:cNvSpPr txBox="1"/>
          <p:nvPr/>
        </p:nvSpPr>
        <p:spPr>
          <a:xfrm>
            <a:off x="312584" y="4221088"/>
            <a:ext cx="2992906" cy="1600438"/>
          </a:xfrm>
          <a:prstGeom prst="rect">
            <a:avLst/>
          </a:prstGeom>
          <a:noFill/>
        </p:spPr>
        <p:txBody>
          <a:bodyPr wrap="square">
            <a:spAutoFit/>
          </a:bodyPr>
          <a:lstStyle/>
          <a:p>
            <a:pPr algn="just">
              <a:defRPr/>
            </a:pPr>
            <a:r>
              <a:rPr lang="es-CO" sz="1400" dirty="0"/>
              <a:t>Seguimiento y control al fenómeno delictivo VS solicitudes de análisis de EMP y EF.</a:t>
            </a:r>
          </a:p>
          <a:p>
            <a:pPr marL="285750" indent="-285750" algn="just">
              <a:buFont typeface="Arial" panose="020B0604020202020204" pitchFamily="34" charset="0"/>
              <a:buChar char="•"/>
              <a:defRPr/>
            </a:pPr>
            <a:endParaRPr lang="es-CO" sz="1400" dirty="0"/>
          </a:p>
          <a:p>
            <a:pPr algn="just">
              <a:defRPr/>
            </a:pPr>
            <a:r>
              <a:rPr lang="es-ES" sz="1400" dirty="0"/>
              <a:t>Incentivar la utilización del portafolio de servicios del proceso Desarrollar Investigación Criminalística en un 50%. </a:t>
            </a:r>
          </a:p>
        </p:txBody>
      </p:sp>
      <p:sp>
        <p:nvSpPr>
          <p:cNvPr id="99" name="Rectángulo 48">
            <a:extLst>
              <a:ext uri="{FF2B5EF4-FFF2-40B4-BE49-F238E27FC236}">
                <a16:creationId xmlns="" xmlns:a16="http://schemas.microsoft.com/office/drawing/2014/main" id="{404AD16B-D584-4110-BCD9-4A49A19F5AFE}"/>
              </a:ext>
            </a:extLst>
          </p:cNvPr>
          <p:cNvSpPr/>
          <p:nvPr/>
        </p:nvSpPr>
        <p:spPr>
          <a:xfrm>
            <a:off x="5982473" y="1988290"/>
            <a:ext cx="3024336" cy="369332"/>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a:r>
              <a:rPr lang="es-ES" b="1" dirty="0">
                <a:solidFill>
                  <a:schemeClr val="bg1"/>
                </a:solidFill>
                <a:latin typeface="Century Gothic" panose="020B0502020202020204" pitchFamily="34" charset="0"/>
              </a:rPr>
              <a:t>ALCANCE</a:t>
            </a:r>
          </a:p>
        </p:txBody>
      </p:sp>
      <p:sp>
        <p:nvSpPr>
          <p:cNvPr id="100" name="CuadroTexto 1">
            <a:extLst>
              <a:ext uri="{FF2B5EF4-FFF2-40B4-BE49-F238E27FC236}">
                <a16:creationId xmlns="" xmlns:a16="http://schemas.microsoft.com/office/drawing/2014/main" id="{8F3E2046-689C-408D-A7E6-92137CCFA077}"/>
              </a:ext>
            </a:extLst>
          </p:cNvPr>
          <p:cNvSpPr txBox="1"/>
          <p:nvPr/>
        </p:nvSpPr>
        <p:spPr>
          <a:xfrm>
            <a:off x="6050336" y="2402885"/>
            <a:ext cx="2783149" cy="954107"/>
          </a:xfrm>
          <a:prstGeom prst="rect">
            <a:avLst/>
          </a:prstGeom>
          <a:noFill/>
        </p:spPr>
        <p:txBody>
          <a:bodyPr wrap="square">
            <a:spAutoFit/>
          </a:bodyPr>
          <a:lstStyle/>
          <a:p>
            <a:pPr algn="just">
              <a:defRPr/>
            </a:pPr>
            <a:r>
              <a:rPr lang="es-ES" sz="1400" dirty="0"/>
              <a:t>Aplica a todo el SIC en la lucha contra los fenómenos de criminalidad basada en la prueba pericial.</a:t>
            </a:r>
          </a:p>
        </p:txBody>
      </p:sp>
      <p:sp>
        <p:nvSpPr>
          <p:cNvPr id="106" name="Rectángulo 48">
            <a:extLst>
              <a:ext uri="{FF2B5EF4-FFF2-40B4-BE49-F238E27FC236}">
                <a16:creationId xmlns="" xmlns:a16="http://schemas.microsoft.com/office/drawing/2014/main" id="{4F85441E-2269-4180-876C-5B773B5DA131}"/>
              </a:ext>
            </a:extLst>
          </p:cNvPr>
          <p:cNvSpPr/>
          <p:nvPr/>
        </p:nvSpPr>
        <p:spPr>
          <a:xfrm>
            <a:off x="6569516" y="3856097"/>
            <a:ext cx="2214246" cy="369332"/>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a:r>
              <a:rPr lang="es-ES" b="1" dirty="0">
                <a:solidFill>
                  <a:schemeClr val="bg1"/>
                </a:solidFill>
                <a:latin typeface="Century Gothic" panose="020B0502020202020204" pitchFamily="34" charset="0"/>
              </a:rPr>
              <a:t>ARTICULACIÓN </a:t>
            </a:r>
          </a:p>
        </p:txBody>
      </p:sp>
      <p:sp>
        <p:nvSpPr>
          <p:cNvPr id="107" name="Rectángulo 48"/>
          <p:cNvSpPr/>
          <p:nvPr/>
        </p:nvSpPr>
        <p:spPr>
          <a:xfrm>
            <a:off x="543607" y="2033553"/>
            <a:ext cx="2547819" cy="369332"/>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schemeClr val="bg1"/>
                </a:solidFill>
                <a:effectLst/>
                <a:uLnTx/>
                <a:uFillTx/>
                <a:latin typeface="Century Gothic" panose="020B0502020202020204" pitchFamily="34" charset="0"/>
              </a:rPr>
              <a:t>OBJETIVO</a:t>
            </a:r>
          </a:p>
        </p:txBody>
      </p:sp>
      <p:sp>
        <p:nvSpPr>
          <p:cNvPr id="108" name="CuadroTexto 1"/>
          <p:cNvSpPr txBox="1"/>
          <p:nvPr/>
        </p:nvSpPr>
        <p:spPr>
          <a:xfrm>
            <a:off x="312584" y="2529175"/>
            <a:ext cx="3056327" cy="738664"/>
          </a:xfrm>
          <a:prstGeom prst="rect">
            <a:avLst/>
          </a:prstGeom>
          <a:noFill/>
        </p:spPr>
        <p:txBody>
          <a:bodyPr wrap="square">
            <a:spAutoFit/>
          </a:bodyPr>
          <a:lstStyle/>
          <a:p>
            <a:pPr>
              <a:tabLst>
                <a:tab pos="0" algn="l"/>
              </a:tabLst>
              <a:defRPr/>
            </a:pPr>
            <a:r>
              <a:rPr lang="es-CO" sz="1200" dirty="0">
                <a:solidFill>
                  <a:prstClr val="black"/>
                </a:solidFill>
                <a:latin typeface="Century Gothic" panose="020B0502020202020204" pitchFamily="34" charset="0"/>
              </a:rPr>
              <a:t> </a:t>
            </a:r>
            <a:r>
              <a:rPr lang="es-CO" sz="1400" dirty="0" smtClean="0"/>
              <a:t>Apoyar </a:t>
            </a:r>
            <a:r>
              <a:rPr lang="es-CO" sz="1400" dirty="0"/>
              <a:t>significativamente la </a:t>
            </a:r>
            <a:r>
              <a:rPr lang="es-CO" sz="1400" dirty="0" smtClean="0"/>
              <a:t>reducción del </a:t>
            </a:r>
            <a:r>
              <a:rPr lang="es-CO" sz="1400" dirty="0"/>
              <a:t>delito soportado en la prueba Pericial.</a:t>
            </a:r>
          </a:p>
        </p:txBody>
      </p:sp>
      <p:pic>
        <p:nvPicPr>
          <p:cNvPr id="109" name="Picture 2" descr="Z:\ARIDA\16. PARA TENER EN CUENTA PRESENTACIONES Y FOTOGRAFIAS\ESCUDO DIJIN E INTERPOL.png">
            <a:extLst>
              <a:ext uri="{FF2B5EF4-FFF2-40B4-BE49-F238E27FC236}">
                <a16:creationId xmlns="" xmlns:a16="http://schemas.microsoft.com/office/drawing/2014/main" id="{B15756F3-0D56-3B41-A433-8A9B86C1D8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6353" y="4872747"/>
            <a:ext cx="566239" cy="707739"/>
          </a:xfrm>
          <a:prstGeom prst="rect">
            <a:avLst/>
          </a:prstGeom>
          <a:effectLst>
            <a:outerShdw blurRad="114300" sx="107000" sy="107000" algn="ctr" rotWithShape="0">
              <a:schemeClr val="bg1">
                <a:alpha val="78000"/>
              </a:schemeClr>
            </a:outerShdw>
          </a:effectLst>
        </p:spPr>
      </p:pic>
      <p:pic>
        <p:nvPicPr>
          <p:cNvPr id="110" name="2 Imagen">
            <a:extLst>
              <a:ext uri="{FF2B5EF4-FFF2-40B4-BE49-F238E27FC236}">
                <a16:creationId xmlns="" xmlns:a16="http://schemas.microsoft.com/office/drawing/2014/main" id="{8D2EE895-083E-0C4D-BFFE-E85E6E2AD8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7021" y="5125127"/>
            <a:ext cx="572754" cy="73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8" descr="Resultado de imagen para fiscalia general de la nacion 25 AÃOS"/>
          <p:cNvPicPr>
            <a:picLocks noChangeAspect="1" noChangeArrowheads="1"/>
          </p:cNvPicPr>
          <p:nvPr/>
        </p:nvPicPr>
        <p:blipFill>
          <a:blip r:embed="rId4" cstate="print"/>
          <a:srcRect/>
          <a:stretch>
            <a:fillRect/>
          </a:stretch>
        </p:blipFill>
        <p:spPr bwMode="auto">
          <a:xfrm>
            <a:off x="6565218" y="5327507"/>
            <a:ext cx="504819" cy="572114"/>
          </a:xfrm>
          <a:prstGeom prst="rect">
            <a:avLst/>
          </a:prstGeom>
          <a:noFill/>
        </p:spPr>
      </p:pic>
      <p:sp>
        <p:nvSpPr>
          <p:cNvPr id="112" name="CuadroTexto 1">
            <a:extLst>
              <a:ext uri="{FF2B5EF4-FFF2-40B4-BE49-F238E27FC236}">
                <a16:creationId xmlns="" xmlns:a16="http://schemas.microsoft.com/office/drawing/2014/main" id="{75999E3F-1BB5-4F0E-AD28-92484761707A}"/>
              </a:ext>
            </a:extLst>
          </p:cNvPr>
          <p:cNvSpPr txBox="1"/>
          <p:nvPr/>
        </p:nvSpPr>
        <p:spPr>
          <a:xfrm>
            <a:off x="5167350" y="5919376"/>
            <a:ext cx="3839460" cy="523220"/>
          </a:xfrm>
          <a:prstGeom prst="rect">
            <a:avLst/>
          </a:prstGeom>
          <a:noFill/>
        </p:spPr>
        <p:txBody>
          <a:bodyPr wrap="square">
            <a:spAutoFit/>
          </a:bodyPr>
          <a:lstStyle/>
          <a:p>
            <a:pPr marR="0" lvl="0" fontAlgn="auto">
              <a:lnSpc>
                <a:spcPct val="100000"/>
              </a:lnSpc>
              <a:spcBef>
                <a:spcPts val="0"/>
              </a:spcBef>
              <a:spcAft>
                <a:spcPts val="0"/>
              </a:spcAft>
              <a:buClrTx/>
              <a:buSzTx/>
              <a:tabLst/>
              <a:defRPr/>
            </a:pPr>
            <a:r>
              <a:rPr lang="es-ES" sz="1400" b="1" dirty="0"/>
              <a:t>Peritos – Investigadores – Analistas Criminales– 	</a:t>
            </a:r>
            <a:r>
              <a:rPr lang="es-ES" sz="1400" b="1" dirty="0" smtClean="0"/>
              <a:t>Autoridades </a:t>
            </a:r>
            <a:r>
              <a:rPr lang="es-ES" sz="1400" b="1" dirty="0"/>
              <a:t>judiciales</a:t>
            </a:r>
          </a:p>
        </p:txBody>
      </p:sp>
      <p:grpSp>
        <p:nvGrpSpPr>
          <p:cNvPr id="4" name="3 Grupo"/>
          <p:cNvGrpSpPr/>
          <p:nvPr/>
        </p:nvGrpSpPr>
        <p:grpSpPr>
          <a:xfrm>
            <a:off x="3249273" y="2188988"/>
            <a:ext cx="2648549" cy="2670961"/>
            <a:chOff x="3249273" y="2188988"/>
            <a:chExt cx="2648549" cy="2670961"/>
          </a:xfrm>
        </p:grpSpPr>
        <p:sp>
          <p:nvSpPr>
            <p:cNvPr id="114" name="Forma 113"/>
            <p:cNvSpPr/>
            <p:nvPr/>
          </p:nvSpPr>
          <p:spPr>
            <a:xfrm rot="20700000">
              <a:off x="3249273" y="2188988"/>
              <a:ext cx="2648549" cy="2670961"/>
            </a:xfrm>
            <a:prstGeom prst="gear6">
              <a:avLst/>
            </a:prstGeom>
            <a:solidFill>
              <a:schemeClr val="accent5">
                <a:lumMod val="60000"/>
                <a:lumOff val="40000"/>
              </a:schemeClr>
            </a:solidFill>
            <a:effectLst>
              <a:glow rad="63500">
                <a:schemeClr val="accent4">
                  <a:satMod val="175000"/>
                  <a:alpha val="40000"/>
                </a:schemeClr>
              </a:glow>
              <a:innerShdw blurRad="63500" dist="50800" dir="13500000">
                <a:prstClr val="black">
                  <a:alpha val="50000"/>
                </a:prstClr>
              </a:innerShdw>
            </a:effectLst>
            <a:scene3d>
              <a:camera prst="orthographicFront"/>
              <a:lightRig rig="threePt" dir="t"/>
            </a:scene3d>
            <a:sp3d>
              <a:bevelT w="139700" h="139700" prst="divot"/>
            </a:sp3d>
          </p:spPr>
          <p:style>
            <a:lnRef idx="3">
              <a:schemeClr val="lt1">
                <a:hueOff val="0"/>
                <a:satOff val="0"/>
                <a:lumOff val="0"/>
                <a:alphaOff val="0"/>
              </a:schemeClr>
            </a:lnRef>
            <a:fillRef idx="1">
              <a:schemeClr val="accent3">
                <a:hueOff val="1460120"/>
                <a:satOff val="-27164"/>
                <a:lumOff val="-8235"/>
                <a:alphaOff val="0"/>
              </a:schemeClr>
            </a:fillRef>
            <a:effectRef idx="1">
              <a:schemeClr val="accent3">
                <a:hueOff val="1460120"/>
                <a:satOff val="-27164"/>
                <a:lumOff val="-8235"/>
                <a:alphaOff val="0"/>
              </a:schemeClr>
            </a:effectRef>
            <a:fontRef idx="minor">
              <a:schemeClr val="lt1"/>
            </a:fontRef>
          </p:style>
        </p:sp>
        <p:grpSp>
          <p:nvGrpSpPr>
            <p:cNvPr id="3" name="Grupo 2"/>
            <p:cNvGrpSpPr/>
            <p:nvPr/>
          </p:nvGrpSpPr>
          <p:grpSpPr>
            <a:xfrm>
              <a:off x="3779912" y="2708920"/>
              <a:ext cx="1597950" cy="1582626"/>
              <a:chOff x="5033318" y="2352505"/>
              <a:chExt cx="2696257" cy="2792074"/>
            </a:xfrm>
          </p:grpSpPr>
          <p:sp>
            <p:nvSpPr>
              <p:cNvPr id="117" name="150 Elipse">
                <a:extLst>
                  <a:ext uri="{FF2B5EF4-FFF2-40B4-BE49-F238E27FC236}">
                    <a16:creationId xmlns="" xmlns:a16="http://schemas.microsoft.com/office/drawing/2014/main" id="{7BC9D714-168F-449E-8DE5-6C9DACD115DD}"/>
                  </a:ext>
                </a:extLst>
              </p:cNvPr>
              <p:cNvSpPr/>
              <p:nvPr/>
            </p:nvSpPr>
            <p:spPr>
              <a:xfrm>
                <a:off x="5033318" y="2420486"/>
                <a:ext cx="2696257" cy="2624470"/>
              </a:xfrm>
              <a:prstGeom prst="ellipse">
                <a:avLst/>
              </a:prstGeom>
              <a:solidFill>
                <a:srgbClr val="E7E6E6">
                  <a:lumMod val="25000"/>
                  <a:alpha val="86000"/>
                </a:srgbClr>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a:ea typeface="+mn-ea"/>
                  <a:cs typeface="+mn-cs"/>
                </a:endParaRPr>
              </a:p>
            </p:txBody>
          </p:sp>
          <p:sp>
            <p:nvSpPr>
              <p:cNvPr id="121" name="Arco de bloque 120">
                <a:extLst>
                  <a:ext uri="{FF2B5EF4-FFF2-40B4-BE49-F238E27FC236}">
                    <a16:creationId xmlns="" xmlns:a16="http://schemas.microsoft.com/office/drawing/2014/main" id="{AB9FE5FD-3210-4857-80ED-5135E54EDC93}"/>
                  </a:ext>
                </a:extLst>
              </p:cNvPr>
              <p:cNvSpPr/>
              <p:nvPr/>
            </p:nvSpPr>
            <p:spPr>
              <a:xfrm>
                <a:off x="5171547" y="2352505"/>
                <a:ext cx="1780593" cy="1501094"/>
              </a:xfrm>
              <a:prstGeom prst="blockArc">
                <a:avLst>
                  <a:gd name="adj1" fmla="val 11047008"/>
                  <a:gd name="adj2" fmla="val 16592039"/>
                  <a:gd name="adj3" fmla="val 16937"/>
                </a:avLst>
              </a:prstGeom>
              <a:gradFill flip="none" rotWithShape="1">
                <a:gsLst>
                  <a:gs pos="0">
                    <a:srgbClr val="F39C12">
                      <a:shade val="30000"/>
                      <a:satMod val="115000"/>
                    </a:srgbClr>
                  </a:gs>
                  <a:gs pos="50000">
                    <a:srgbClr val="F39C12">
                      <a:shade val="67500"/>
                      <a:satMod val="115000"/>
                    </a:srgbClr>
                  </a:gs>
                  <a:gs pos="100000">
                    <a:srgbClr val="F39C12">
                      <a:shade val="100000"/>
                      <a:satMod val="115000"/>
                    </a:srgbClr>
                  </a:gs>
                </a:gsLst>
                <a:path path="circle">
                  <a:fillToRect l="50000" t="50000" r="50000" b="50000"/>
                </a:path>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black"/>
                  </a:solidFill>
                  <a:effectLst/>
                  <a:uLnTx/>
                  <a:uFillTx/>
                  <a:latin typeface="Calibri"/>
                  <a:ea typeface="+mn-ea"/>
                  <a:cs typeface="+mn-cs"/>
                </a:endParaRPr>
              </a:p>
            </p:txBody>
          </p:sp>
          <p:sp>
            <p:nvSpPr>
              <p:cNvPr id="122" name="Arco de bloque 121">
                <a:extLst>
                  <a:ext uri="{FF2B5EF4-FFF2-40B4-BE49-F238E27FC236}">
                    <a16:creationId xmlns="" xmlns:a16="http://schemas.microsoft.com/office/drawing/2014/main" id="{0A33B813-0429-4BED-A1DF-0335BC8F265C}"/>
                  </a:ext>
                </a:extLst>
              </p:cNvPr>
              <p:cNvSpPr/>
              <p:nvPr/>
            </p:nvSpPr>
            <p:spPr>
              <a:xfrm rot="10800000">
                <a:off x="5805456" y="3267502"/>
                <a:ext cx="1811216" cy="1877077"/>
              </a:xfrm>
              <a:prstGeom prst="blockArc">
                <a:avLst>
                  <a:gd name="adj1" fmla="val 12271257"/>
                  <a:gd name="adj2" fmla="val 16494321"/>
                  <a:gd name="adj3" fmla="val 12550"/>
                </a:avLst>
              </a:prstGeom>
              <a:gradFill flip="none" rotWithShape="1">
                <a:gsLst>
                  <a:gs pos="0">
                    <a:srgbClr val="F39C12">
                      <a:shade val="30000"/>
                      <a:satMod val="115000"/>
                    </a:srgbClr>
                  </a:gs>
                  <a:gs pos="50000">
                    <a:srgbClr val="F39C12">
                      <a:shade val="67500"/>
                      <a:satMod val="115000"/>
                    </a:srgbClr>
                  </a:gs>
                  <a:gs pos="100000">
                    <a:srgbClr val="F39C12">
                      <a:shade val="100000"/>
                      <a:satMod val="115000"/>
                    </a:srgbClr>
                  </a:gs>
                </a:gsLst>
                <a:path path="circle">
                  <a:fillToRect l="50000" t="50000" r="50000" b="50000"/>
                </a:path>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black"/>
                  </a:solidFill>
                  <a:effectLst/>
                  <a:uLnTx/>
                  <a:uFillTx/>
                  <a:latin typeface="Calibri"/>
                  <a:ea typeface="+mn-ea"/>
                  <a:cs typeface="+mn-cs"/>
                </a:endParaRPr>
              </a:p>
            </p:txBody>
          </p:sp>
        </p:grpSp>
        <p:sp>
          <p:nvSpPr>
            <p:cNvPr id="118" name="CuadroTexto 17">
              <a:extLst>
                <a:ext uri="{FF2B5EF4-FFF2-40B4-BE49-F238E27FC236}">
                  <a16:creationId xmlns="" xmlns:a16="http://schemas.microsoft.com/office/drawing/2014/main" id="{696C78D5-6C75-4186-93EF-838E69AD4550}"/>
                </a:ext>
              </a:extLst>
            </p:cNvPr>
            <p:cNvSpPr txBox="1">
              <a:spLocks noChangeArrowheads="1"/>
            </p:cNvSpPr>
            <p:nvPr/>
          </p:nvSpPr>
          <p:spPr bwMode="auto">
            <a:xfrm>
              <a:off x="3824584" y="2882067"/>
              <a:ext cx="15086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s-CO" altLang="es-CO" sz="1600" dirty="0">
                  <a:solidFill>
                    <a:prstClr val="white"/>
                  </a:solidFill>
                  <a:latin typeface="Impact" panose="020B0806030902050204" pitchFamily="34" charset="0"/>
                </a:rPr>
                <a:t>Proceso Desarrollar Investigación Criminalística</a:t>
              </a:r>
            </a:p>
            <a:p>
              <a:pPr algn="ctr">
                <a:defRPr/>
              </a:pPr>
              <a:endParaRPr lang="es-CO" altLang="es-CO" sz="3600" dirty="0">
                <a:solidFill>
                  <a:srgbClr val="FFC000">
                    <a:lumMod val="60000"/>
                    <a:lumOff val="40000"/>
                  </a:srgbClr>
                </a:solidFill>
                <a:effectLst>
                  <a:outerShdw blurRad="38100" dist="38100" dir="2700000" algn="tl">
                    <a:srgbClr val="000000">
                      <a:alpha val="43137"/>
                    </a:srgbClr>
                  </a:outerShdw>
                </a:effectLst>
                <a:latin typeface="Impact" panose="020B0806030902050204" pitchFamily="34" charset="0"/>
              </a:endParaRPr>
            </a:p>
            <a:p>
              <a:pPr algn="ctr">
                <a:defRPr/>
              </a:pPr>
              <a:r>
                <a:rPr lang="es-CO" altLang="es-CO" sz="1600" dirty="0">
                  <a:solidFill>
                    <a:prstClr val="white"/>
                  </a:solidFill>
                  <a:latin typeface="Impact" panose="020B0806030902050204" pitchFamily="34" charset="0"/>
                </a:rPr>
                <a:t> </a:t>
              </a:r>
            </a:p>
          </p:txBody>
        </p:sp>
      </p:grpSp>
      <p:pic>
        <p:nvPicPr>
          <p:cNvPr id="21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38" b="100000" l="0" r="100000">
                        <a14:foregroundMark x1="20278" y1="18320" x2="20278" y2="18320"/>
                        <a14:foregroundMark x1="22361" y1="16116" x2="22361" y2="16116"/>
                        <a14:foregroundMark x1="24306" y1="13774" x2="24306" y2="13774"/>
                        <a14:foregroundMark x1="31111" y1="12397" x2="31111" y2="12397"/>
                        <a14:foregroundMark x1="36528" y1="8678" x2="36528" y2="8678"/>
                        <a14:foregroundMark x1="39861" y1="7300" x2="39861" y2="7300"/>
                        <a14:foregroundMark x1="46528" y1="6198" x2="46528" y2="6198"/>
                        <a14:foregroundMark x1="48889" y1="5096" x2="48889" y2="5096"/>
                        <a14:foregroundMark x1="49028" y1="4683" x2="51250" y2="4408"/>
                        <a14:foregroundMark x1="52917" y1="4270" x2="52917" y2="4270"/>
                        <a14:foregroundMark x1="52917" y1="4270" x2="54722" y2="5096"/>
                        <a14:foregroundMark x1="56111" y1="5510" x2="56111" y2="5510"/>
                        <a14:foregroundMark x1="58056" y1="5785" x2="61667" y2="7300"/>
                        <a14:foregroundMark x1="63889" y1="7438" x2="63889" y2="7438"/>
                        <a14:foregroundMark x1="68056" y1="8678" x2="69028" y2="9366"/>
                        <a14:foregroundMark x1="70833" y1="10468" x2="72639" y2="12121"/>
                        <a14:foregroundMark x1="73472" y1="12810" x2="74167" y2="13361"/>
                        <a14:foregroundMark x1="75000" y1="13912" x2="76250" y2="15014"/>
                        <a14:foregroundMark x1="77639" y1="15289" x2="79444" y2="17355"/>
                        <a14:foregroundMark x1="80417" y1="17906" x2="80833" y2="18733"/>
                        <a14:foregroundMark x1="81667" y1="20661" x2="82778" y2="22039"/>
                        <a14:foregroundMark x1="84722" y1="23278" x2="84722" y2="23278"/>
                        <a14:foregroundMark x1="85000" y1="24793" x2="85000" y2="24793"/>
                        <a14:foregroundMark x1="88194" y1="27824" x2="88194" y2="28375"/>
                        <a14:foregroundMark x1="89444" y1="31543" x2="89583" y2="32369"/>
                        <a14:foregroundMark x1="90833" y1="35675" x2="91528" y2="37328"/>
                        <a14:foregroundMark x1="92361" y1="39256" x2="92778" y2="40496"/>
                        <a14:foregroundMark x1="93750" y1="42837" x2="94583" y2="45455"/>
                        <a14:foregroundMark x1="95139" y1="48760" x2="95139" y2="50413"/>
                        <a14:foregroundMark x1="95139" y1="53168" x2="95139" y2="55372"/>
                        <a14:foregroundMark x1="94583" y1="60055" x2="94306" y2="60606"/>
                        <a14:foregroundMark x1="90833" y1="68733" x2="88750" y2="79063"/>
                        <a14:foregroundMark x1="91111" y1="68044" x2="91111" y2="68044"/>
                        <a14:foregroundMark x1="92222" y1="64463" x2="92222" y2="64463"/>
                        <a14:foregroundMark x1="89583" y1="68044" x2="89583" y2="68044"/>
                        <a14:foregroundMark x1="88194" y1="71488" x2="88194" y2="71488"/>
                        <a14:foregroundMark x1="84444" y1="78099" x2="67500" y2="91873"/>
                        <a14:foregroundMark x1="51111" y1="94353" x2="15417" y2="82094"/>
                        <a14:foregroundMark x1="63194" y1="97245" x2="28333" y2="93251"/>
                        <a14:foregroundMark x1="14028" y1="83058" x2="1806" y2="43664"/>
                        <a14:foregroundMark x1="30972" y1="5510" x2="1806" y2="40083"/>
                        <a14:foregroundMark x1="20556" y1="10055" x2="57500" y2="4270"/>
                        <a14:foregroundMark x1="35278" y1="2755" x2="44444" y2="2479"/>
                        <a14:foregroundMark x1="47500" y1="1653" x2="58472" y2="1653"/>
                        <a14:foregroundMark x1="61111" y1="2755" x2="75000" y2="7989"/>
                        <a14:foregroundMark x1="77222" y1="9642" x2="93611" y2="27273"/>
                        <a14:foregroundMark x1="94306" y1="30441" x2="98889" y2="45592"/>
                        <a14:foregroundMark x1="98611" y1="48760" x2="96389" y2="66804"/>
                        <a14:foregroundMark x1="95556" y1="69008" x2="84583" y2="84435"/>
                        <a14:foregroundMark x1="83333" y1="86226" x2="67222" y2="96143"/>
                        <a14:foregroundMark x1="65417" y1="93251" x2="53889" y2="93526"/>
                        <a14:foregroundMark x1="9167" y1="32231" x2="4167" y2="49587"/>
                        <a14:foregroundMark x1="21806" y1="10606" x2="8333" y2="23416"/>
                        <a14:foregroundMark x1="9167" y1="23416" x2="1806" y2="38292"/>
                        <a14:foregroundMark x1="1944" y1="43802" x2="1944" y2="61846"/>
                        <a14:foregroundMark x1="2361" y1="60468" x2="10139" y2="79614"/>
                        <a14:foregroundMark x1="13750" y1="83058" x2="32361" y2="96419"/>
                        <a14:foregroundMark x1="30972" y1="96281" x2="54722" y2="98898"/>
                        <a14:foregroundMark x1="26667" y1="12948" x2="11111" y2="34160"/>
                        <a14:foregroundMark x1="10139" y1="35950" x2="7361" y2="51515"/>
                        <a14:foregroundMark x1="8333" y1="53581" x2="8750" y2="59504"/>
                        <a14:foregroundMark x1="10556" y1="63499" x2="12361" y2="68044"/>
                        <a14:foregroundMark x1="69583" y1="87741" x2="60278" y2="90909"/>
                        <a14:foregroundMark x1="91111" y1="55096" x2="87222" y2="69697"/>
                        <a14:foregroundMark x1="85833" y1="72314" x2="78750" y2="80441"/>
                        <a14:foregroundMark x1="77222" y1="18457" x2="81667" y2="23003"/>
                        <a14:foregroundMark x1="84583" y1="26446" x2="89028" y2="34711"/>
                        <a14:foregroundMark x1="89722" y1="36777" x2="91528" y2="46281"/>
                      </a14:backgroundRemoval>
                    </a14:imgEffect>
                  </a14:imgLayer>
                </a14:imgProps>
              </a:ext>
              <a:ext uri="{28A0092B-C50C-407E-A947-70E740481C1C}">
                <a14:useLocalDpi xmlns:a14="http://schemas.microsoft.com/office/drawing/2010/main" val="0"/>
              </a:ext>
            </a:extLst>
          </a:blip>
          <a:srcRect/>
          <a:stretch>
            <a:fillRect/>
          </a:stretch>
        </p:blipFill>
        <p:spPr bwMode="auto">
          <a:xfrm>
            <a:off x="1163844" y="1028224"/>
            <a:ext cx="737631" cy="72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descr="Resultado de imagen para disec policia nacional"/>
          <p:cNvPicPr>
            <a:picLocks noChangeAspect="1" noChangeArrowheads="1"/>
          </p:cNvPicPr>
          <p:nvPr/>
        </p:nvPicPr>
        <p:blipFill rotWithShape="1">
          <a:blip r:embed="rId7">
            <a:extLst>
              <a:ext uri="{28A0092B-C50C-407E-A947-70E740481C1C}">
                <a14:useLocalDpi xmlns:a14="http://schemas.microsoft.com/office/drawing/2010/main" val="0"/>
              </a:ext>
            </a:extLst>
          </a:blip>
          <a:srcRect l="49069" r="5718" b="35391"/>
          <a:stretch/>
        </p:blipFill>
        <p:spPr bwMode="auto">
          <a:xfrm>
            <a:off x="5633111" y="4941168"/>
            <a:ext cx="698725" cy="80601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415599" y="1052736"/>
            <a:ext cx="5964713" cy="707886"/>
          </a:xfrm>
          <a:prstGeom prst="rect">
            <a:avLst/>
          </a:prstGeom>
        </p:spPr>
        <p:txBody>
          <a:bodyPr wrap="square">
            <a:spAutoFit/>
          </a:bodyPr>
          <a:lstStyle/>
          <a:p>
            <a:pPr algn="ctr">
              <a:defRPr/>
            </a:pPr>
            <a:r>
              <a:rPr lang="es-CO" sz="2000" b="1" dirty="0" smtClean="0">
                <a:solidFill>
                  <a:schemeClr val="accent3">
                    <a:lumMod val="50000"/>
                  </a:schemeClr>
                </a:solidFill>
                <a:latin typeface="Century Gothic" panose="020B0502020202020204" pitchFamily="34" charset="0"/>
              </a:rPr>
              <a:t>Estrategia para la Reducción del Delito </a:t>
            </a:r>
            <a:endParaRPr lang="es-CO" sz="2000" b="1" dirty="0">
              <a:solidFill>
                <a:schemeClr val="accent3">
                  <a:lumMod val="50000"/>
                </a:schemeClr>
              </a:solidFill>
              <a:latin typeface="Century Gothic" panose="020B0502020202020204" pitchFamily="34" charset="0"/>
            </a:endParaRPr>
          </a:p>
          <a:p>
            <a:pPr algn="ctr">
              <a:defRPr/>
            </a:pPr>
            <a:r>
              <a:rPr lang="es-CO" sz="2000" b="1" dirty="0">
                <a:solidFill>
                  <a:schemeClr val="accent3">
                    <a:lumMod val="50000"/>
                  </a:schemeClr>
                </a:solidFill>
                <a:latin typeface="Century Gothic" panose="020B0502020202020204" pitchFamily="34" charset="0"/>
              </a:rPr>
              <a:t>               </a:t>
            </a:r>
            <a:r>
              <a:rPr lang="es-CO" sz="2000" b="1" dirty="0" smtClean="0">
                <a:solidFill>
                  <a:schemeClr val="accent3">
                    <a:lumMod val="50000"/>
                  </a:schemeClr>
                </a:solidFill>
                <a:latin typeface="Century Gothic" panose="020B0502020202020204" pitchFamily="34" charset="0"/>
              </a:rPr>
              <a:t>Basada en la Prueba Pericial - </a:t>
            </a:r>
            <a:r>
              <a:rPr lang="es-CO" sz="2000" b="1" dirty="0">
                <a:solidFill>
                  <a:schemeClr val="accent3">
                    <a:lumMod val="50000"/>
                  </a:schemeClr>
                </a:solidFill>
                <a:latin typeface="Century Gothic" panose="020B0502020202020204" pitchFamily="34" charset="0"/>
              </a:rPr>
              <a:t>DIORE    </a:t>
            </a:r>
          </a:p>
        </p:txBody>
      </p:sp>
    </p:spTree>
    <p:extLst>
      <p:ext uri="{BB962C8B-B14F-4D97-AF65-F5344CB8AC3E}">
        <p14:creationId xmlns:p14="http://schemas.microsoft.com/office/powerpoint/2010/main" val="2028137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1" name="Conector recto 270"/>
          <p:cNvCxnSpPr>
            <a:cxnSpLocks/>
          </p:cNvCxnSpPr>
          <p:nvPr/>
        </p:nvCxnSpPr>
        <p:spPr>
          <a:xfrm>
            <a:off x="111166" y="6692133"/>
            <a:ext cx="8907902"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8" name="Rectángulo 48"/>
          <p:cNvSpPr/>
          <p:nvPr/>
        </p:nvSpPr>
        <p:spPr>
          <a:xfrm>
            <a:off x="3275724" y="1772816"/>
            <a:ext cx="2547819" cy="400110"/>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a:defRPr/>
            </a:pPr>
            <a:r>
              <a:rPr lang="es-ES" sz="2000" b="1" dirty="0">
                <a:solidFill>
                  <a:prstClr val="white"/>
                </a:solidFill>
                <a:latin typeface="Century Gothic" panose="020B0502020202020204" pitchFamily="34" charset="0"/>
              </a:rPr>
              <a:t>DIAGNÓSTICO</a:t>
            </a:r>
          </a:p>
        </p:txBody>
      </p:sp>
      <p:sp>
        <p:nvSpPr>
          <p:cNvPr id="25" name="CuadroTexto 1"/>
          <p:cNvSpPr txBox="1"/>
          <p:nvPr/>
        </p:nvSpPr>
        <p:spPr>
          <a:xfrm>
            <a:off x="479101" y="2369100"/>
            <a:ext cx="2685808" cy="3539430"/>
          </a:xfrm>
          <a:prstGeom prst="rect">
            <a:avLst/>
          </a:prstGeom>
          <a:noFill/>
        </p:spPr>
        <p:txBody>
          <a:bodyPr wrap="square">
            <a:spAutoFit/>
          </a:bodyPr>
          <a:lstStyle/>
          <a:p>
            <a:pPr>
              <a:defRPr/>
            </a:pPr>
            <a:r>
              <a:rPr lang="es-CO" sz="1400" dirty="0">
                <a:solidFill>
                  <a:prstClr val="black"/>
                </a:solidFill>
              </a:rPr>
              <a:t>Ausencia de </a:t>
            </a:r>
            <a:r>
              <a:rPr lang="es-CO" sz="1400" b="1" dirty="0">
                <a:solidFill>
                  <a:srgbClr val="1F4E79"/>
                </a:solidFill>
                <a:hlinkClick r:id="rId3" action="ppaction://hlinksldjump"/>
              </a:rPr>
              <a:t>articulación</a:t>
            </a:r>
            <a:r>
              <a:rPr lang="es-CO" sz="1400" dirty="0">
                <a:solidFill>
                  <a:srgbClr val="1F4E79"/>
                </a:solidFill>
                <a:hlinkClick r:id="rId3" action="ppaction://hlinksldjump"/>
              </a:rPr>
              <a:t> </a:t>
            </a:r>
            <a:r>
              <a:rPr lang="es-CO" sz="1400" dirty="0">
                <a:solidFill>
                  <a:prstClr val="black"/>
                </a:solidFill>
              </a:rPr>
              <a:t>entre los procesos de Investigación Criminal.</a:t>
            </a:r>
          </a:p>
          <a:p>
            <a:pPr>
              <a:defRPr/>
            </a:pPr>
            <a:endParaRPr lang="es-CO" sz="1400" dirty="0">
              <a:solidFill>
                <a:prstClr val="black"/>
              </a:solidFill>
            </a:endParaRPr>
          </a:p>
          <a:p>
            <a:pPr>
              <a:defRPr/>
            </a:pPr>
            <a:r>
              <a:rPr lang="es-CO" sz="1400" dirty="0">
                <a:solidFill>
                  <a:prstClr val="black"/>
                </a:solidFill>
              </a:rPr>
              <a:t>Falta de </a:t>
            </a:r>
            <a:r>
              <a:rPr lang="es-CO" sz="1400" b="1" dirty="0">
                <a:solidFill>
                  <a:srgbClr val="1F4E79"/>
                </a:solidFill>
                <a:hlinkClick r:id="" action="ppaction://noaction"/>
              </a:rPr>
              <a:t>seguimiento</a:t>
            </a:r>
            <a:r>
              <a:rPr lang="es-CO" sz="1400" dirty="0">
                <a:solidFill>
                  <a:prstClr val="black"/>
                </a:solidFill>
                <a:latin typeface="Century Gothic" panose="020B0502020202020204" pitchFamily="34" charset="0"/>
                <a:hlinkClick r:id="" action="ppaction://noaction"/>
              </a:rPr>
              <a:t> </a:t>
            </a:r>
            <a:r>
              <a:rPr lang="es-CO" sz="1400" dirty="0">
                <a:solidFill>
                  <a:prstClr val="black"/>
                </a:solidFill>
              </a:rPr>
              <a:t>de los casos analizados.</a:t>
            </a:r>
          </a:p>
          <a:p>
            <a:pPr>
              <a:defRPr/>
            </a:pPr>
            <a:endParaRPr lang="es-CO" sz="1400" dirty="0">
              <a:solidFill>
                <a:prstClr val="black"/>
              </a:solidFill>
              <a:latin typeface="Century Gothic" panose="020B0502020202020204" pitchFamily="34" charset="0"/>
            </a:endParaRPr>
          </a:p>
          <a:p>
            <a:pPr>
              <a:defRPr/>
            </a:pPr>
            <a:r>
              <a:rPr lang="es-CO" sz="1400" b="1" dirty="0">
                <a:solidFill>
                  <a:srgbClr val="1F4E79"/>
                </a:solidFill>
              </a:rPr>
              <a:t>Debilidad en la apropiación </a:t>
            </a:r>
            <a:r>
              <a:rPr lang="es-CO" sz="1400" dirty="0">
                <a:solidFill>
                  <a:prstClr val="black"/>
                </a:solidFill>
              </a:rPr>
              <a:t>del portafolio de servicios del proceso “Desarrollar Investigación Criminalística”.</a:t>
            </a:r>
          </a:p>
          <a:p>
            <a:pPr marL="285750" indent="-285750">
              <a:buFont typeface="Arial" panose="020B0604020202020204" pitchFamily="34" charset="0"/>
              <a:buChar char="•"/>
              <a:defRPr/>
            </a:pPr>
            <a:endParaRPr lang="es-CO" sz="1400" dirty="0">
              <a:solidFill>
                <a:prstClr val="black"/>
              </a:solidFill>
              <a:latin typeface="Century Gothic" panose="020B0502020202020204" pitchFamily="34" charset="0"/>
            </a:endParaRPr>
          </a:p>
          <a:p>
            <a:pPr>
              <a:defRPr/>
            </a:pPr>
            <a:r>
              <a:rPr lang="es-CO" sz="1400" b="1" dirty="0">
                <a:solidFill>
                  <a:srgbClr val="1F4E79"/>
                </a:solidFill>
              </a:rPr>
              <a:t>Errores</a:t>
            </a:r>
            <a:r>
              <a:rPr lang="es-CO" sz="1400" dirty="0">
                <a:solidFill>
                  <a:prstClr val="black"/>
                </a:solidFill>
              </a:rPr>
              <a:t> recurrentes en la actuación del MNVCC, SIC en el </a:t>
            </a:r>
            <a:r>
              <a:rPr lang="es-CO" sz="1400" b="1" dirty="0">
                <a:solidFill>
                  <a:srgbClr val="1F4E79"/>
                </a:solidFill>
              </a:rPr>
              <a:t>procesamiento del lugar de los hechos.</a:t>
            </a:r>
          </a:p>
        </p:txBody>
      </p:sp>
      <p:sp>
        <p:nvSpPr>
          <p:cNvPr id="26" name="CuadroTexto 1"/>
          <p:cNvSpPr txBox="1"/>
          <p:nvPr/>
        </p:nvSpPr>
        <p:spPr>
          <a:xfrm>
            <a:off x="6274868" y="2390000"/>
            <a:ext cx="2631695" cy="3539430"/>
          </a:xfrm>
          <a:prstGeom prst="rect">
            <a:avLst/>
          </a:prstGeom>
          <a:noFill/>
        </p:spPr>
        <p:txBody>
          <a:bodyPr wrap="square">
            <a:spAutoFit/>
          </a:bodyPr>
          <a:lstStyle/>
          <a:p>
            <a:pPr>
              <a:defRPr/>
            </a:pPr>
            <a:r>
              <a:rPr lang="es-CO" sz="1400" dirty="0">
                <a:solidFill>
                  <a:prstClr val="black"/>
                </a:solidFill>
              </a:rPr>
              <a:t>Investigación Criminalística </a:t>
            </a:r>
            <a:r>
              <a:rPr lang="es-CO" sz="1400" b="1" dirty="0">
                <a:solidFill>
                  <a:srgbClr val="1F4E79"/>
                </a:solidFill>
              </a:rPr>
              <a:t>limitada</a:t>
            </a:r>
            <a:r>
              <a:rPr lang="es-CO" sz="1400" dirty="0">
                <a:solidFill>
                  <a:prstClr val="black"/>
                </a:solidFill>
                <a:latin typeface="Century Gothic" panose="020B0502020202020204" pitchFamily="34" charset="0"/>
              </a:rPr>
              <a:t> </a:t>
            </a:r>
            <a:r>
              <a:rPr lang="es-CO" sz="1400" b="1" dirty="0">
                <a:solidFill>
                  <a:srgbClr val="1F4E79"/>
                </a:solidFill>
              </a:rPr>
              <a:t>a los análisis de EMP y EF.</a:t>
            </a:r>
          </a:p>
          <a:p>
            <a:pPr marL="285750" indent="-285750">
              <a:buFont typeface="Arial" panose="020B0604020202020204" pitchFamily="34" charset="0"/>
              <a:buChar char="•"/>
              <a:defRPr/>
            </a:pPr>
            <a:endParaRPr lang="es-CO" sz="1400" dirty="0">
              <a:solidFill>
                <a:prstClr val="black"/>
              </a:solidFill>
            </a:endParaRPr>
          </a:p>
          <a:p>
            <a:pPr algn="just">
              <a:defRPr/>
            </a:pPr>
            <a:r>
              <a:rPr lang="es-CO" sz="1400" b="1" dirty="0">
                <a:solidFill>
                  <a:srgbClr val="1F4E79"/>
                </a:solidFill>
              </a:rPr>
              <a:t>Gestión reducida </a:t>
            </a:r>
            <a:r>
              <a:rPr lang="es-CO" sz="1400" dirty="0">
                <a:solidFill>
                  <a:prstClr val="black"/>
                </a:solidFill>
              </a:rPr>
              <a:t>para los grupos de investigación Criminalística de las seccionales que permita el buen desarrollo de la actividad pericial.</a:t>
            </a:r>
          </a:p>
          <a:p>
            <a:pPr marL="285750" indent="-285750">
              <a:buFont typeface="Arial" panose="020B0604020202020204" pitchFamily="34" charset="0"/>
              <a:buChar char="•"/>
              <a:defRPr/>
            </a:pPr>
            <a:endParaRPr lang="es-CO" sz="1400" dirty="0">
              <a:solidFill>
                <a:prstClr val="black"/>
              </a:solidFill>
            </a:endParaRPr>
          </a:p>
          <a:p>
            <a:pPr algn="just">
              <a:defRPr/>
            </a:pPr>
            <a:r>
              <a:rPr lang="es-CO" sz="1400" dirty="0">
                <a:solidFill>
                  <a:prstClr val="black"/>
                </a:solidFill>
              </a:rPr>
              <a:t>Inexistencia de </a:t>
            </a:r>
            <a:r>
              <a:rPr lang="es-CO" sz="1400" b="1" dirty="0">
                <a:solidFill>
                  <a:srgbClr val="1F4E79"/>
                </a:solidFill>
              </a:rPr>
              <a:t>generación de ciencia forense.</a:t>
            </a:r>
          </a:p>
          <a:p>
            <a:pPr>
              <a:defRPr/>
            </a:pPr>
            <a:endParaRPr lang="es-CO" sz="1400" b="1" dirty="0">
              <a:solidFill>
                <a:srgbClr val="ED7D31">
                  <a:lumMod val="75000"/>
                </a:srgbClr>
              </a:solidFill>
            </a:endParaRPr>
          </a:p>
          <a:p>
            <a:pPr algn="just">
              <a:defRPr/>
            </a:pPr>
            <a:r>
              <a:rPr lang="es-ES" sz="1400" b="1" dirty="0">
                <a:solidFill>
                  <a:srgbClr val="1F4E79"/>
                </a:solidFill>
              </a:rPr>
              <a:t>Subutilización</a:t>
            </a:r>
            <a:r>
              <a:rPr lang="es-ES" sz="1400" dirty="0">
                <a:solidFill>
                  <a:prstClr val="black"/>
                </a:solidFill>
              </a:rPr>
              <a:t> en la oferta de los servicios de Criminalística  VS fenómenos criminales</a:t>
            </a:r>
            <a:r>
              <a:rPr lang="es-ES" sz="1400" dirty="0" smtClean="0">
                <a:solidFill>
                  <a:prstClr val="black"/>
                </a:solidFill>
              </a:rPr>
              <a:t>.</a:t>
            </a:r>
            <a:endParaRPr lang="es-ES" sz="1400" dirty="0">
              <a:solidFill>
                <a:prstClr val="black"/>
              </a:solidFill>
            </a:endParaRPr>
          </a:p>
        </p:txBody>
      </p:sp>
      <p:sp>
        <p:nvSpPr>
          <p:cNvPr id="28" name="Elipse 27"/>
          <p:cNvSpPr/>
          <p:nvPr/>
        </p:nvSpPr>
        <p:spPr>
          <a:xfrm>
            <a:off x="251520" y="3216428"/>
            <a:ext cx="162000" cy="2160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defRPr/>
            </a:pPr>
            <a:r>
              <a:rPr lang="es-CO" sz="2000" dirty="0">
                <a:solidFill>
                  <a:prstClr val="white"/>
                </a:solidFill>
                <a:latin typeface="Agency FB" panose="020B0503020202020204" pitchFamily="34" charset="0"/>
              </a:rPr>
              <a:t>+</a:t>
            </a:r>
          </a:p>
        </p:txBody>
      </p:sp>
      <p:sp>
        <p:nvSpPr>
          <p:cNvPr id="29" name="Elipse 28"/>
          <p:cNvSpPr/>
          <p:nvPr/>
        </p:nvSpPr>
        <p:spPr>
          <a:xfrm>
            <a:off x="254772" y="2439236"/>
            <a:ext cx="162000" cy="2160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defRPr/>
            </a:pPr>
            <a:r>
              <a:rPr lang="es-CO" sz="2000" dirty="0">
                <a:solidFill>
                  <a:prstClr val="white"/>
                </a:solidFill>
                <a:latin typeface="Agency FB" panose="020B0503020202020204" pitchFamily="34" charset="0"/>
              </a:rPr>
              <a:t>+</a:t>
            </a:r>
          </a:p>
        </p:txBody>
      </p:sp>
      <p:sp>
        <p:nvSpPr>
          <p:cNvPr id="30" name="Elipse 29"/>
          <p:cNvSpPr/>
          <p:nvPr/>
        </p:nvSpPr>
        <p:spPr>
          <a:xfrm>
            <a:off x="270973" y="3922815"/>
            <a:ext cx="162000" cy="2160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defRPr/>
            </a:pPr>
            <a:r>
              <a:rPr lang="es-CO" sz="2000" dirty="0">
                <a:solidFill>
                  <a:prstClr val="white"/>
                </a:solidFill>
                <a:latin typeface="Agency FB" panose="020B0503020202020204" pitchFamily="34" charset="0"/>
              </a:rPr>
              <a:t>+</a:t>
            </a:r>
          </a:p>
        </p:txBody>
      </p:sp>
      <p:sp>
        <p:nvSpPr>
          <p:cNvPr id="31" name="Elipse 30"/>
          <p:cNvSpPr/>
          <p:nvPr/>
        </p:nvSpPr>
        <p:spPr>
          <a:xfrm>
            <a:off x="254772" y="5053985"/>
            <a:ext cx="162000" cy="2160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defRPr/>
            </a:pPr>
            <a:r>
              <a:rPr lang="es-CO" sz="2000" dirty="0">
                <a:solidFill>
                  <a:prstClr val="white"/>
                </a:solidFill>
                <a:latin typeface="Agency FB" panose="020B0503020202020204" pitchFamily="34" charset="0"/>
              </a:rPr>
              <a:t>+</a:t>
            </a:r>
          </a:p>
        </p:txBody>
      </p:sp>
      <p:sp>
        <p:nvSpPr>
          <p:cNvPr id="41" name="Elipse 40"/>
          <p:cNvSpPr/>
          <p:nvPr/>
        </p:nvSpPr>
        <p:spPr>
          <a:xfrm>
            <a:off x="6012160" y="2460136"/>
            <a:ext cx="162000" cy="2160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defRPr/>
            </a:pPr>
            <a:r>
              <a:rPr lang="es-CO" sz="2000" dirty="0">
                <a:solidFill>
                  <a:prstClr val="white"/>
                </a:solidFill>
                <a:latin typeface="Agency FB" panose="020B0503020202020204" pitchFamily="34" charset="0"/>
              </a:rPr>
              <a:t>+</a:t>
            </a:r>
          </a:p>
        </p:txBody>
      </p:sp>
      <p:sp>
        <p:nvSpPr>
          <p:cNvPr id="43" name="Elipse 42"/>
          <p:cNvSpPr/>
          <p:nvPr/>
        </p:nvSpPr>
        <p:spPr>
          <a:xfrm>
            <a:off x="6026170" y="3321516"/>
            <a:ext cx="162000" cy="2160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defRPr/>
            </a:pPr>
            <a:r>
              <a:rPr lang="es-CO" sz="2000" dirty="0">
                <a:solidFill>
                  <a:prstClr val="white"/>
                </a:solidFill>
                <a:latin typeface="Agency FB" panose="020B0503020202020204" pitchFamily="34" charset="0"/>
              </a:rPr>
              <a:t>+</a:t>
            </a:r>
          </a:p>
        </p:txBody>
      </p:sp>
      <p:sp>
        <p:nvSpPr>
          <p:cNvPr id="49" name="Elipse 48"/>
          <p:cNvSpPr/>
          <p:nvPr/>
        </p:nvSpPr>
        <p:spPr>
          <a:xfrm>
            <a:off x="6024700" y="4589929"/>
            <a:ext cx="162000" cy="2160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defRPr/>
            </a:pPr>
            <a:r>
              <a:rPr lang="es-CO" sz="2000" dirty="0">
                <a:solidFill>
                  <a:prstClr val="white"/>
                </a:solidFill>
                <a:latin typeface="Agency FB" panose="020B0503020202020204" pitchFamily="34" charset="0"/>
              </a:rPr>
              <a:t>+</a:t>
            </a:r>
          </a:p>
        </p:txBody>
      </p:sp>
      <p:sp>
        <p:nvSpPr>
          <p:cNvPr id="50" name="Elipse 49"/>
          <p:cNvSpPr/>
          <p:nvPr/>
        </p:nvSpPr>
        <p:spPr>
          <a:xfrm>
            <a:off x="6042863" y="5264128"/>
            <a:ext cx="162000" cy="2160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defRPr/>
            </a:pPr>
            <a:r>
              <a:rPr lang="es-CO" sz="2000" dirty="0">
                <a:solidFill>
                  <a:prstClr val="white"/>
                </a:solidFill>
                <a:latin typeface="Agency FB" panose="020B0503020202020204" pitchFamily="34" charset="0"/>
              </a:rPr>
              <a:t>+</a:t>
            </a:r>
          </a:p>
        </p:txBody>
      </p:sp>
      <p:grpSp>
        <p:nvGrpSpPr>
          <p:cNvPr id="38" name="37 Grupo"/>
          <p:cNvGrpSpPr/>
          <p:nvPr/>
        </p:nvGrpSpPr>
        <p:grpSpPr>
          <a:xfrm>
            <a:off x="3225360" y="2702255"/>
            <a:ext cx="2648549" cy="2670961"/>
            <a:chOff x="3249273" y="2188988"/>
            <a:chExt cx="2648549" cy="2670961"/>
          </a:xfrm>
        </p:grpSpPr>
        <p:sp>
          <p:nvSpPr>
            <p:cNvPr id="39" name="Forma 113"/>
            <p:cNvSpPr/>
            <p:nvPr/>
          </p:nvSpPr>
          <p:spPr>
            <a:xfrm rot="20700000">
              <a:off x="3249273" y="2188988"/>
              <a:ext cx="2648549" cy="2670961"/>
            </a:xfrm>
            <a:prstGeom prst="gear6">
              <a:avLst/>
            </a:prstGeom>
            <a:solidFill>
              <a:schemeClr val="accent5">
                <a:lumMod val="60000"/>
                <a:lumOff val="40000"/>
              </a:schemeClr>
            </a:solidFill>
            <a:effectLst>
              <a:glow rad="63500">
                <a:schemeClr val="accent4">
                  <a:satMod val="175000"/>
                  <a:alpha val="40000"/>
                </a:schemeClr>
              </a:glow>
              <a:innerShdw blurRad="63500" dist="50800" dir="13500000">
                <a:prstClr val="black">
                  <a:alpha val="50000"/>
                </a:prstClr>
              </a:innerShdw>
            </a:effectLst>
            <a:scene3d>
              <a:camera prst="orthographicFront"/>
              <a:lightRig rig="threePt" dir="t"/>
            </a:scene3d>
            <a:sp3d>
              <a:bevelT w="139700" h="139700" prst="divot"/>
            </a:sp3d>
          </p:spPr>
          <p:style>
            <a:lnRef idx="3">
              <a:schemeClr val="lt1">
                <a:hueOff val="0"/>
                <a:satOff val="0"/>
                <a:lumOff val="0"/>
                <a:alphaOff val="0"/>
              </a:schemeClr>
            </a:lnRef>
            <a:fillRef idx="1">
              <a:schemeClr val="accent3">
                <a:hueOff val="1460120"/>
                <a:satOff val="-27164"/>
                <a:lumOff val="-8235"/>
                <a:alphaOff val="0"/>
              </a:schemeClr>
            </a:fillRef>
            <a:effectRef idx="1">
              <a:schemeClr val="accent3">
                <a:hueOff val="1460120"/>
                <a:satOff val="-27164"/>
                <a:lumOff val="-8235"/>
                <a:alphaOff val="0"/>
              </a:schemeClr>
            </a:effectRef>
            <a:fontRef idx="minor">
              <a:schemeClr val="lt1"/>
            </a:fontRef>
          </p:style>
        </p:sp>
        <p:grpSp>
          <p:nvGrpSpPr>
            <p:cNvPr id="40" name="Grupo 2"/>
            <p:cNvGrpSpPr/>
            <p:nvPr/>
          </p:nvGrpSpPr>
          <p:grpSpPr>
            <a:xfrm>
              <a:off x="3779912" y="2708920"/>
              <a:ext cx="1597950" cy="1582626"/>
              <a:chOff x="5033318" y="2352505"/>
              <a:chExt cx="2696257" cy="2792074"/>
            </a:xfrm>
          </p:grpSpPr>
          <p:sp>
            <p:nvSpPr>
              <p:cNvPr id="44" name="150 Elipse">
                <a:extLst>
                  <a:ext uri="{FF2B5EF4-FFF2-40B4-BE49-F238E27FC236}">
                    <a16:creationId xmlns="" xmlns:a16="http://schemas.microsoft.com/office/drawing/2014/main" id="{7BC9D714-168F-449E-8DE5-6C9DACD115DD}"/>
                  </a:ext>
                </a:extLst>
              </p:cNvPr>
              <p:cNvSpPr/>
              <p:nvPr/>
            </p:nvSpPr>
            <p:spPr>
              <a:xfrm>
                <a:off x="5033318" y="2420486"/>
                <a:ext cx="2696257" cy="2624470"/>
              </a:xfrm>
              <a:prstGeom prst="ellipse">
                <a:avLst/>
              </a:prstGeom>
              <a:solidFill>
                <a:srgbClr val="E7E6E6">
                  <a:lumMod val="25000"/>
                  <a:alpha val="86000"/>
                </a:srgbClr>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white"/>
                  </a:solidFill>
                  <a:effectLst/>
                  <a:uLnTx/>
                  <a:uFillTx/>
                  <a:latin typeface="Calibri"/>
                  <a:ea typeface="+mn-ea"/>
                  <a:cs typeface="+mn-cs"/>
                </a:endParaRPr>
              </a:p>
            </p:txBody>
          </p:sp>
          <p:sp>
            <p:nvSpPr>
              <p:cNvPr id="45" name="Arco de bloque 120">
                <a:extLst>
                  <a:ext uri="{FF2B5EF4-FFF2-40B4-BE49-F238E27FC236}">
                    <a16:creationId xmlns="" xmlns:a16="http://schemas.microsoft.com/office/drawing/2014/main" id="{AB9FE5FD-3210-4857-80ED-5135E54EDC93}"/>
                  </a:ext>
                </a:extLst>
              </p:cNvPr>
              <p:cNvSpPr/>
              <p:nvPr/>
            </p:nvSpPr>
            <p:spPr>
              <a:xfrm>
                <a:off x="5171547" y="2352505"/>
                <a:ext cx="1780593" cy="1501094"/>
              </a:xfrm>
              <a:prstGeom prst="blockArc">
                <a:avLst>
                  <a:gd name="adj1" fmla="val 11047008"/>
                  <a:gd name="adj2" fmla="val 16592039"/>
                  <a:gd name="adj3" fmla="val 16937"/>
                </a:avLst>
              </a:prstGeom>
              <a:gradFill flip="none" rotWithShape="1">
                <a:gsLst>
                  <a:gs pos="0">
                    <a:srgbClr val="F39C12">
                      <a:shade val="30000"/>
                      <a:satMod val="115000"/>
                    </a:srgbClr>
                  </a:gs>
                  <a:gs pos="50000">
                    <a:srgbClr val="F39C12">
                      <a:shade val="67500"/>
                      <a:satMod val="115000"/>
                    </a:srgbClr>
                  </a:gs>
                  <a:gs pos="100000">
                    <a:srgbClr val="F39C12">
                      <a:shade val="100000"/>
                      <a:satMod val="115000"/>
                    </a:srgbClr>
                  </a:gs>
                </a:gsLst>
                <a:path path="circle">
                  <a:fillToRect l="50000" t="50000" r="50000" b="50000"/>
                </a:path>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black"/>
                  </a:solidFill>
                  <a:effectLst/>
                  <a:uLnTx/>
                  <a:uFillTx/>
                  <a:latin typeface="Calibri"/>
                  <a:ea typeface="+mn-ea"/>
                  <a:cs typeface="+mn-cs"/>
                </a:endParaRPr>
              </a:p>
            </p:txBody>
          </p:sp>
          <p:sp>
            <p:nvSpPr>
              <p:cNvPr id="46" name="Arco de bloque 121">
                <a:extLst>
                  <a:ext uri="{FF2B5EF4-FFF2-40B4-BE49-F238E27FC236}">
                    <a16:creationId xmlns="" xmlns:a16="http://schemas.microsoft.com/office/drawing/2014/main" id="{0A33B813-0429-4BED-A1DF-0335BC8F265C}"/>
                  </a:ext>
                </a:extLst>
              </p:cNvPr>
              <p:cNvSpPr/>
              <p:nvPr/>
            </p:nvSpPr>
            <p:spPr>
              <a:xfrm rot="10800000">
                <a:off x="5805456" y="3267502"/>
                <a:ext cx="1811216" cy="1877077"/>
              </a:xfrm>
              <a:prstGeom prst="blockArc">
                <a:avLst>
                  <a:gd name="adj1" fmla="val 12271257"/>
                  <a:gd name="adj2" fmla="val 16494321"/>
                  <a:gd name="adj3" fmla="val 12550"/>
                </a:avLst>
              </a:prstGeom>
              <a:gradFill flip="none" rotWithShape="1">
                <a:gsLst>
                  <a:gs pos="0">
                    <a:srgbClr val="F39C12">
                      <a:shade val="30000"/>
                      <a:satMod val="115000"/>
                    </a:srgbClr>
                  </a:gs>
                  <a:gs pos="50000">
                    <a:srgbClr val="F39C12">
                      <a:shade val="67500"/>
                      <a:satMod val="115000"/>
                    </a:srgbClr>
                  </a:gs>
                  <a:gs pos="100000">
                    <a:srgbClr val="F39C12">
                      <a:shade val="100000"/>
                      <a:satMod val="115000"/>
                    </a:srgbClr>
                  </a:gs>
                </a:gsLst>
                <a:path path="circle">
                  <a:fillToRect l="50000" t="50000" r="50000" b="50000"/>
                </a:path>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a:ln>
                    <a:noFill/>
                  </a:ln>
                  <a:solidFill>
                    <a:prstClr val="black"/>
                  </a:solidFill>
                  <a:effectLst/>
                  <a:uLnTx/>
                  <a:uFillTx/>
                  <a:latin typeface="Calibri"/>
                  <a:ea typeface="+mn-ea"/>
                  <a:cs typeface="+mn-cs"/>
                </a:endParaRPr>
              </a:p>
            </p:txBody>
          </p:sp>
        </p:grpSp>
        <p:sp>
          <p:nvSpPr>
            <p:cNvPr id="42" name="CuadroTexto 17">
              <a:extLst>
                <a:ext uri="{FF2B5EF4-FFF2-40B4-BE49-F238E27FC236}">
                  <a16:creationId xmlns="" xmlns:a16="http://schemas.microsoft.com/office/drawing/2014/main" id="{696C78D5-6C75-4186-93EF-838E69AD4550}"/>
                </a:ext>
              </a:extLst>
            </p:cNvPr>
            <p:cNvSpPr txBox="1">
              <a:spLocks noChangeArrowheads="1"/>
            </p:cNvSpPr>
            <p:nvPr/>
          </p:nvSpPr>
          <p:spPr bwMode="auto">
            <a:xfrm>
              <a:off x="3824584" y="2882067"/>
              <a:ext cx="15086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s-CO" altLang="es-CO" sz="1600" dirty="0">
                  <a:solidFill>
                    <a:prstClr val="white"/>
                  </a:solidFill>
                  <a:latin typeface="Impact" panose="020B0806030902050204" pitchFamily="34" charset="0"/>
                </a:rPr>
                <a:t>Proceso Desarrollar Investigación Criminalística</a:t>
              </a:r>
            </a:p>
            <a:p>
              <a:pPr algn="ctr">
                <a:defRPr/>
              </a:pPr>
              <a:endParaRPr lang="es-CO" altLang="es-CO" sz="3600" dirty="0">
                <a:solidFill>
                  <a:srgbClr val="FFC000">
                    <a:lumMod val="60000"/>
                    <a:lumOff val="40000"/>
                  </a:srgbClr>
                </a:solidFill>
                <a:effectLst>
                  <a:outerShdw blurRad="38100" dist="38100" dir="2700000" algn="tl">
                    <a:srgbClr val="000000">
                      <a:alpha val="43137"/>
                    </a:srgbClr>
                  </a:outerShdw>
                </a:effectLst>
                <a:latin typeface="Impact" panose="020B0806030902050204" pitchFamily="34" charset="0"/>
              </a:endParaRPr>
            </a:p>
            <a:p>
              <a:pPr algn="ctr">
                <a:defRPr/>
              </a:pPr>
              <a:r>
                <a:rPr lang="es-CO" altLang="es-CO" sz="1600" dirty="0">
                  <a:solidFill>
                    <a:prstClr val="white"/>
                  </a:solidFill>
                  <a:latin typeface="Impact" panose="020B0806030902050204" pitchFamily="34" charset="0"/>
                </a:rPr>
                <a:t> </a:t>
              </a:r>
            </a:p>
          </p:txBody>
        </p:sp>
      </p:grpSp>
      <p:pic>
        <p:nvPicPr>
          <p:cNvPr id="4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38" b="100000" l="0" r="100000">
                        <a14:foregroundMark x1="20278" y1="18320" x2="20278" y2="18320"/>
                        <a14:foregroundMark x1="22361" y1="16116" x2="22361" y2="16116"/>
                        <a14:foregroundMark x1="24306" y1="13774" x2="24306" y2="13774"/>
                        <a14:foregroundMark x1="31111" y1="12397" x2="31111" y2="12397"/>
                        <a14:foregroundMark x1="36528" y1="8678" x2="36528" y2="8678"/>
                        <a14:foregroundMark x1="39861" y1="7300" x2="39861" y2="7300"/>
                        <a14:foregroundMark x1="46528" y1="6198" x2="46528" y2="6198"/>
                        <a14:foregroundMark x1="48889" y1="5096" x2="48889" y2="5096"/>
                        <a14:foregroundMark x1="49028" y1="4683" x2="51250" y2="4408"/>
                        <a14:foregroundMark x1="52917" y1="4270" x2="52917" y2="4270"/>
                        <a14:foregroundMark x1="52917" y1="4270" x2="54722" y2="5096"/>
                        <a14:foregroundMark x1="56111" y1="5510" x2="56111" y2="5510"/>
                        <a14:foregroundMark x1="58056" y1="5785" x2="61667" y2="7300"/>
                        <a14:foregroundMark x1="63889" y1="7438" x2="63889" y2="7438"/>
                        <a14:foregroundMark x1="68056" y1="8678" x2="69028" y2="9366"/>
                        <a14:foregroundMark x1="70833" y1="10468" x2="72639" y2="12121"/>
                        <a14:foregroundMark x1="73472" y1="12810" x2="74167" y2="13361"/>
                        <a14:foregroundMark x1="75000" y1="13912" x2="76250" y2="15014"/>
                        <a14:foregroundMark x1="77639" y1="15289" x2="79444" y2="17355"/>
                        <a14:foregroundMark x1="80417" y1="17906" x2="80833" y2="18733"/>
                        <a14:foregroundMark x1="81667" y1="20661" x2="82778" y2="22039"/>
                        <a14:foregroundMark x1="84722" y1="23278" x2="84722" y2="23278"/>
                        <a14:foregroundMark x1="85000" y1="24793" x2="85000" y2="24793"/>
                        <a14:foregroundMark x1="88194" y1="27824" x2="88194" y2="28375"/>
                        <a14:foregroundMark x1="89444" y1="31543" x2="89583" y2="32369"/>
                        <a14:foregroundMark x1="90833" y1="35675" x2="91528" y2="37328"/>
                        <a14:foregroundMark x1="92361" y1="39256" x2="92778" y2="40496"/>
                        <a14:foregroundMark x1="93750" y1="42837" x2="94583" y2="45455"/>
                        <a14:foregroundMark x1="95139" y1="48760" x2="95139" y2="50413"/>
                        <a14:foregroundMark x1="95139" y1="53168" x2="95139" y2="55372"/>
                        <a14:foregroundMark x1="94583" y1="60055" x2="94306" y2="60606"/>
                        <a14:foregroundMark x1="90833" y1="68733" x2="88750" y2="79063"/>
                        <a14:foregroundMark x1="91111" y1="68044" x2="91111" y2="68044"/>
                        <a14:foregroundMark x1="92222" y1="64463" x2="92222" y2="64463"/>
                        <a14:foregroundMark x1="89583" y1="68044" x2="89583" y2="68044"/>
                        <a14:foregroundMark x1="88194" y1="71488" x2="88194" y2="71488"/>
                        <a14:foregroundMark x1="84444" y1="78099" x2="67500" y2="91873"/>
                        <a14:foregroundMark x1="51111" y1="94353" x2="15417" y2="82094"/>
                        <a14:foregroundMark x1="63194" y1="97245" x2="28333" y2="93251"/>
                        <a14:foregroundMark x1="14028" y1="83058" x2="1806" y2="43664"/>
                        <a14:foregroundMark x1="30972" y1="5510" x2="1806" y2="40083"/>
                        <a14:foregroundMark x1="20556" y1="10055" x2="57500" y2="4270"/>
                        <a14:foregroundMark x1="35278" y1="2755" x2="44444" y2="2479"/>
                        <a14:foregroundMark x1="47500" y1="1653" x2="58472" y2="1653"/>
                        <a14:foregroundMark x1="61111" y1="2755" x2="75000" y2="7989"/>
                        <a14:foregroundMark x1="77222" y1="9642" x2="93611" y2="27273"/>
                        <a14:foregroundMark x1="94306" y1="30441" x2="98889" y2="45592"/>
                        <a14:foregroundMark x1="98611" y1="48760" x2="96389" y2="66804"/>
                        <a14:foregroundMark x1="95556" y1="69008" x2="84583" y2="84435"/>
                        <a14:foregroundMark x1="83333" y1="86226" x2="67222" y2="96143"/>
                        <a14:foregroundMark x1="65417" y1="93251" x2="53889" y2="93526"/>
                        <a14:foregroundMark x1="9167" y1="32231" x2="4167" y2="49587"/>
                        <a14:foregroundMark x1="21806" y1="10606" x2="8333" y2="23416"/>
                        <a14:foregroundMark x1="9167" y1="23416" x2="1806" y2="38292"/>
                        <a14:foregroundMark x1="1944" y1="43802" x2="1944" y2="61846"/>
                        <a14:foregroundMark x1="2361" y1="60468" x2="10139" y2="79614"/>
                        <a14:foregroundMark x1="13750" y1="83058" x2="32361" y2="96419"/>
                        <a14:foregroundMark x1="30972" y1="96281" x2="54722" y2="98898"/>
                        <a14:foregroundMark x1="26667" y1="12948" x2="11111" y2="34160"/>
                        <a14:foregroundMark x1="10139" y1="35950" x2="7361" y2="51515"/>
                        <a14:foregroundMark x1="8333" y1="53581" x2="8750" y2="59504"/>
                        <a14:foregroundMark x1="10556" y1="63499" x2="12361" y2="68044"/>
                        <a14:foregroundMark x1="69583" y1="87741" x2="60278" y2="90909"/>
                        <a14:foregroundMark x1="91111" y1="55096" x2="87222" y2="69697"/>
                        <a14:foregroundMark x1="85833" y1="72314" x2="78750" y2="80441"/>
                        <a14:foregroundMark x1="77222" y1="18457" x2="81667" y2="23003"/>
                        <a14:foregroundMark x1="84583" y1="26446" x2="89028" y2="34711"/>
                        <a14:foregroundMark x1="89722" y1="36777" x2="91528" y2="46281"/>
                      </a14:backgroundRemoval>
                    </a14:imgEffect>
                  </a14:imgLayer>
                </a14:imgProps>
              </a:ext>
              <a:ext uri="{28A0092B-C50C-407E-A947-70E740481C1C}">
                <a14:useLocalDpi xmlns:a14="http://schemas.microsoft.com/office/drawing/2010/main" val="0"/>
              </a:ext>
            </a:extLst>
          </a:blip>
          <a:srcRect/>
          <a:stretch>
            <a:fillRect/>
          </a:stretch>
        </p:blipFill>
        <p:spPr bwMode="auto">
          <a:xfrm>
            <a:off x="1226083" y="1028224"/>
            <a:ext cx="609613" cy="59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50 Rectángulo"/>
          <p:cNvSpPr/>
          <p:nvPr/>
        </p:nvSpPr>
        <p:spPr>
          <a:xfrm>
            <a:off x="1415599" y="1052736"/>
            <a:ext cx="5964713" cy="707886"/>
          </a:xfrm>
          <a:prstGeom prst="rect">
            <a:avLst/>
          </a:prstGeom>
        </p:spPr>
        <p:txBody>
          <a:bodyPr wrap="square">
            <a:spAutoFit/>
          </a:bodyPr>
          <a:lstStyle/>
          <a:p>
            <a:pPr algn="ctr">
              <a:defRPr/>
            </a:pPr>
            <a:r>
              <a:rPr lang="es-CO" sz="2000" b="1" dirty="0" smtClean="0">
                <a:solidFill>
                  <a:schemeClr val="accent3">
                    <a:lumMod val="50000"/>
                  </a:schemeClr>
                </a:solidFill>
                <a:latin typeface="Century Gothic" panose="020B0502020202020204" pitchFamily="34" charset="0"/>
              </a:rPr>
              <a:t>Estrategia para la Reducción del Delito </a:t>
            </a:r>
            <a:endParaRPr lang="es-CO" sz="2000" b="1" dirty="0">
              <a:solidFill>
                <a:schemeClr val="accent3">
                  <a:lumMod val="50000"/>
                </a:schemeClr>
              </a:solidFill>
              <a:latin typeface="Century Gothic" panose="020B0502020202020204" pitchFamily="34" charset="0"/>
            </a:endParaRPr>
          </a:p>
          <a:p>
            <a:pPr algn="ctr">
              <a:defRPr/>
            </a:pPr>
            <a:r>
              <a:rPr lang="es-CO" sz="2000" b="1" dirty="0">
                <a:solidFill>
                  <a:schemeClr val="accent3">
                    <a:lumMod val="50000"/>
                  </a:schemeClr>
                </a:solidFill>
                <a:latin typeface="Century Gothic" panose="020B0502020202020204" pitchFamily="34" charset="0"/>
              </a:rPr>
              <a:t>               </a:t>
            </a:r>
            <a:r>
              <a:rPr lang="es-CO" sz="2000" b="1" dirty="0" smtClean="0">
                <a:solidFill>
                  <a:schemeClr val="accent3">
                    <a:lumMod val="50000"/>
                  </a:schemeClr>
                </a:solidFill>
                <a:latin typeface="Century Gothic" panose="020B0502020202020204" pitchFamily="34" charset="0"/>
              </a:rPr>
              <a:t>Basada en la Prueba Pericial - </a:t>
            </a:r>
            <a:r>
              <a:rPr lang="es-CO" sz="2000" b="1" dirty="0">
                <a:solidFill>
                  <a:schemeClr val="accent3">
                    <a:lumMod val="50000"/>
                  </a:schemeClr>
                </a:solidFill>
                <a:latin typeface="Century Gothic" panose="020B0502020202020204" pitchFamily="34" charset="0"/>
              </a:rPr>
              <a:t>DIORE    </a:t>
            </a:r>
          </a:p>
        </p:txBody>
      </p:sp>
    </p:spTree>
    <p:extLst>
      <p:ext uri="{BB962C8B-B14F-4D97-AF65-F5344CB8AC3E}">
        <p14:creationId xmlns:p14="http://schemas.microsoft.com/office/powerpoint/2010/main" val="2890795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90184" y="3839923"/>
            <a:ext cx="7137869" cy="1569660"/>
          </a:xfrm>
          <a:prstGeom prst="rect">
            <a:avLst/>
          </a:prstGeom>
          <a:noFill/>
          <a:ln>
            <a:noFill/>
          </a:ln>
        </p:spPr>
        <p:txBody>
          <a:bodyPr wrap="square" rtlCol="0">
            <a:spAutoFit/>
          </a:bodyPr>
          <a:lstStyle/>
          <a:p>
            <a:pPr algn="ctr"/>
            <a:r>
              <a:rPr lang="es-CO" sz="3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DESARROLLAR INVESTIGACION</a:t>
            </a:r>
          </a:p>
          <a:p>
            <a:pPr algn="ctr"/>
            <a:r>
              <a:rPr lang="es-CO" sz="3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CRIMINALISTICA REGION DE POLICIA No. Cinco</a:t>
            </a:r>
            <a:endParaRPr lang="es-CO" sz="28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cxnSp>
        <p:nvCxnSpPr>
          <p:cNvPr id="7" name="Conector recto 8"/>
          <p:cNvCxnSpPr/>
          <p:nvPr/>
        </p:nvCxnSpPr>
        <p:spPr>
          <a:xfrm>
            <a:off x="847792" y="3789040"/>
            <a:ext cx="7540632" cy="0"/>
          </a:xfrm>
          <a:prstGeom prst="line">
            <a:avLst/>
          </a:prstGeom>
          <a:ln w="38100">
            <a:solidFill>
              <a:srgbClr val="007260"/>
            </a:solidFill>
          </a:ln>
        </p:spPr>
        <p:style>
          <a:lnRef idx="1">
            <a:schemeClr val="accent1"/>
          </a:lnRef>
          <a:fillRef idx="0">
            <a:schemeClr val="accent1"/>
          </a:fillRef>
          <a:effectRef idx="0">
            <a:schemeClr val="accent1"/>
          </a:effectRef>
          <a:fontRef idx="minor">
            <a:schemeClr val="tx1"/>
          </a:fontRef>
        </p:style>
      </p:cxnSp>
      <p:cxnSp>
        <p:nvCxnSpPr>
          <p:cNvPr id="8" name="Conector recto 9"/>
          <p:cNvCxnSpPr/>
          <p:nvPr/>
        </p:nvCxnSpPr>
        <p:spPr>
          <a:xfrm>
            <a:off x="847792" y="5445224"/>
            <a:ext cx="7540632" cy="0"/>
          </a:xfrm>
          <a:prstGeom prst="line">
            <a:avLst/>
          </a:prstGeom>
          <a:ln w="38100">
            <a:solidFill>
              <a:srgbClr val="007260"/>
            </a:solidFill>
          </a:ln>
        </p:spPr>
        <p:style>
          <a:lnRef idx="1">
            <a:schemeClr val="accent1"/>
          </a:lnRef>
          <a:fillRef idx="0">
            <a:schemeClr val="accent1"/>
          </a:fillRef>
          <a:effectRef idx="0">
            <a:schemeClr val="accent1"/>
          </a:effectRef>
          <a:fontRef idx="minor">
            <a:schemeClr val="tx1"/>
          </a:fontRef>
        </p:style>
      </p:cxnSp>
      <p:pic>
        <p:nvPicPr>
          <p:cNvPr id="11" name="Picture 2" descr="Z:\ARIDA\16. PARA TENER EN CUENTA PRESENTACIONES Y FOTOGRAFIAS\ESCUDO DIJIN E INTERPOL.png"/>
          <p:cNvPicPr>
            <a:picLocks noChangeAspect="1" noChangeArrowheads="1"/>
          </p:cNvPicPr>
          <p:nvPr/>
        </p:nvPicPr>
        <p:blipFill>
          <a:blip r:embed="rId2"/>
          <a:srcRect/>
          <a:stretch>
            <a:fillRect/>
          </a:stretch>
        </p:blipFill>
        <p:spPr bwMode="auto">
          <a:xfrm>
            <a:off x="3419872" y="1556792"/>
            <a:ext cx="2185362" cy="2158019"/>
          </a:xfrm>
          <a:prstGeom prst="rect">
            <a:avLst/>
          </a:prstGeom>
          <a:noFill/>
          <a:ln w="9525">
            <a:noFill/>
            <a:miter lim="800000"/>
            <a:headEnd/>
            <a:tailEnd/>
          </a:ln>
        </p:spPr>
      </p:pic>
    </p:spTree>
    <p:extLst>
      <p:ext uri="{BB962C8B-B14F-4D97-AF65-F5344CB8AC3E}">
        <p14:creationId xmlns:p14="http://schemas.microsoft.com/office/powerpoint/2010/main" val="225018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21 Grupo"/>
          <p:cNvGrpSpPr/>
          <p:nvPr/>
        </p:nvGrpSpPr>
        <p:grpSpPr>
          <a:xfrm>
            <a:off x="2742600" y="2352514"/>
            <a:ext cx="3269560" cy="3038201"/>
            <a:chOff x="43618" y="2389843"/>
            <a:chExt cx="2969608" cy="2823413"/>
          </a:xfrm>
        </p:grpSpPr>
        <p:grpSp>
          <p:nvGrpSpPr>
            <p:cNvPr id="23" name="22 Grupo"/>
            <p:cNvGrpSpPr/>
            <p:nvPr/>
          </p:nvGrpSpPr>
          <p:grpSpPr>
            <a:xfrm>
              <a:off x="43618" y="2389843"/>
              <a:ext cx="2969608" cy="2823413"/>
              <a:chOff x="36693" y="3053256"/>
              <a:chExt cx="2160000" cy="2160000"/>
            </a:xfrm>
          </p:grpSpPr>
          <p:sp>
            <p:nvSpPr>
              <p:cNvPr id="25" name="24 Arco de bloque"/>
              <p:cNvSpPr/>
              <p:nvPr/>
            </p:nvSpPr>
            <p:spPr>
              <a:xfrm rot="13832318">
                <a:off x="234419" y="3269457"/>
                <a:ext cx="1727597" cy="1727597"/>
              </a:xfrm>
              <a:prstGeom prst="blockArc">
                <a:avLst>
                  <a:gd name="adj1" fmla="val 2665663"/>
                  <a:gd name="adj2" fmla="val 20245857"/>
                  <a:gd name="adj3" fmla="val 1160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26" name="48 Rectángulo"/>
              <p:cNvSpPr/>
              <p:nvPr/>
            </p:nvSpPr>
            <p:spPr>
              <a:xfrm>
                <a:off x="396344" y="3418286"/>
                <a:ext cx="1371600" cy="1404938"/>
              </a:xfrm>
              <a:prstGeom prst="ellipse">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27" name="26 Datos almacenados"/>
              <p:cNvSpPr/>
              <p:nvPr/>
            </p:nvSpPr>
            <p:spPr>
              <a:xfrm rot="2980142">
                <a:off x="952740" y="3407045"/>
                <a:ext cx="54000" cy="108000"/>
              </a:xfrm>
              <a:prstGeom prst="flowChartOnlineStorag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noFill/>
              </a:ln>
              <a:scene3d>
                <a:camera prst="orthographicFront">
                  <a:rot lat="11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28" name="27 Arco de bloque"/>
              <p:cNvSpPr/>
              <p:nvPr/>
            </p:nvSpPr>
            <p:spPr>
              <a:xfrm>
                <a:off x="36693" y="3053256"/>
                <a:ext cx="2160000" cy="2160000"/>
              </a:xfrm>
              <a:prstGeom prst="blockArc">
                <a:avLst>
                  <a:gd name="adj1" fmla="val 478163"/>
                  <a:gd name="adj2" fmla="val 14310682"/>
                  <a:gd name="adj3" fmla="val 2771"/>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29" name="28 Arco de bloque"/>
              <p:cNvSpPr/>
              <p:nvPr/>
            </p:nvSpPr>
            <p:spPr>
              <a:xfrm>
                <a:off x="314786" y="3350256"/>
                <a:ext cx="1566863" cy="1566000"/>
              </a:xfrm>
              <a:prstGeom prst="blockArc">
                <a:avLst>
                  <a:gd name="adj1" fmla="val 2665663"/>
                  <a:gd name="adj2" fmla="val 10481381"/>
                  <a:gd name="adj3" fmla="val 5550"/>
                </a:avLst>
              </a:prstGeom>
              <a:solidFill>
                <a:srgbClr val="6DAB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30" name="29 Arco de bloque"/>
              <p:cNvSpPr/>
              <p:nvPr/>
            </p:nvSpPr>
            <p:spPr>
              <a:xfrm rot="20909938">
                <a:off x="162667" y="3197706"/>
                <a:ext cx="1871100" cy="1871100"/>
              </a:xfrm>
              <a:prstGeom prst="blockArc">
                <a:avLst>
                  <a:gd name="adj1" fmla="val 13482162"/>
                  <a:gd name="adj2" fmla="val 7911541"/>
                  <a:gd name="adj3" fmla="val 1822"/>
                </a:avLst>
              </a:prstGeom>
              <a:solidFill>
                <a:srgbClr val="0C8C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31" name="30 Arco de bloque"/>
              <p:cNvSpPr/>
              <p:nvPr/>
            </p:nvSpPr>
            <p:spPr>
              <a:xfrm rot="9109751">
                <a:off x="261208" y="3296247"/>
                <a:ext cx="1674019" cy="1674019"/>
              </a:xfrm>
              <a:prstGeom prst="blockArc">
                <a:avLst>
                  <a:gd name="adj1" fmla="val 5377854"/>
                  <a:gd name="adj2" fmla="val 13329451"/>
                  <a:gd name="adj3" fmla="val 8742"/>
                </a:avLst>
              </a:prstGeom>
              <a:solidFill>
                <a:srgbClr val="279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grpSp>
        <p:pic>
          <p:nvPicPr>
            <p:cNvPr id="24" name="Picture 2" descr="Z:\ARIDA\16. PARA TENER EN CUENTA PRESENTACIONES Y FOTOGRAFIAS\ESCUDO DIJIN E INTERPOL.png"/>
            <p:cNvPicPr>
              <a:picLocks noChangeAspect="1" noChangeArrowheads="1"/>
            </p:cNvPicPr>
            <p:nvPr/>
          </p:nvPicPr>
          <p:blipFill>
            <a:blip r:embed="rId2"/>
            <a:srcRect/>
            <a:stretch>
              <a:fillRect/>
            </a:stretch>
          </p:blipFill>
          <p:spPr bwMode="auto">
            <a:xfrm>
              <a:off x="587844" y="2897361"/>
              <a:ext cx="1823916" cy="1801095"/>
            </a:xfrm>
            <a:prstGeom prst="rect">
              <a:avLst/>
            </a:prstGeom>
            <a:noFill/>
            <a:ln w="9525">
              <a:noFill/>
              <a:miter lim="800000"/>
              <a:headEnd/>
              <a:tailEnd/>
            </a:ln>
          </p:spPr>
        </p:pic>
      </p:grpSp>
      <p:sp>
        <p:nvSpPr>
          <p:cNvPr id="2" name="1 Rectángulo redondeado"/>
          <p:cNvSpPr/>
          <p:nvPr/>
        </p:nvSpPr>
        <p:spPr>
          <a:xfrm>
            <a:off x="251520" y="2028396"/>
            <a:ext cx="2703685" cy="528747"/>
          </a:xfrm>
          <a:prstGeom prst="round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O" dirty="0" smtClean="0"/>
              <a:t>Identificación Humana</a:t>
            </a:r>
            <a:endParaRPr lang="es-ES" dirty="0"/>
          </a:p>
        </p:txBody>
      </p:sp>
      <p:pic>
        <p:nvPicPr>
          <p:cNvPr id="33" name="Picture 2" descr="Resultado de imagen para confrontacion dactiloscopic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393"/>
          <a:stretch/>
        </p:blipFill>
        <p:spPr bwMode="auto">
          <a:xfrm>
            <a:off x="361416" y="2746046"/>
            <a:ext cx="658800" cy="706114"/>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4" name="33 Rectángulo redondeado"/>
          <p:cNvSpPr/>
          <p:nvPr/>
        </p:nvSpPr>
        <p:spPr>
          <a:xfrm>
            <a:off x="6400584" y="1960265"/>
            <a:ext cx="2275872" cy="528747"/>
          </a:xfrm>
          <a:prstGeom prst="round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2000" dirty="0" smtClean="0"/>
              <a:t>Ciencias Forenses</a:t>
            </a:r>
            <a:endParaRPr lang="es-ES" sz="2000" dirty="0"/>
          </a:p>
        </p:txBody>
      </p:sp>
      <p:pic>
        <p:nvPicPr>
          <p:cNvPr id="35"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481" y="2660321"/>
            <a:ext cx="699939" cy="69378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469" y="3676086"/>
            <a:ext cx="674923" cy="6588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7"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469" y="4569067"/>
            <a:ext cx="674923" cy="638182"/>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8" name="CuadroTexto 5"/>
          <p:cNvSpPr txBox="1"/>
          <p:nvPr/>
        </p:nvSpPr>
        <p:spPr>
          <a:xfrm>
            <a:off x="1035549" y="2768867"/>
            <a:ext cx="1808259" cy="646331"/>
          </a:xfrm>
          <a:prstGeom prst="rect">
            <a:avLst/>
          </a:prstGeom>
          <a:noFill/>
          <a:ln>
            <a:noFill/>
          </a:ln>
        </p:spPr>
        <p:txBody>
          <a:bodyPr wrap="square" rtlCol="0">
            <a:spAutoFit/>
          </a:bodyPr>
          <a:lstStyle/>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Dactiloscopia</a:t>
            </a:r>
          </a:p>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Forense</a:t>
            </a:r>
          </a:p>
        </p:txBody>
      </p:sp>
      <p:sp>
        <p:nvSpPr>
          <p:cNvPr id="3" name="2 Rectángulo"/>
          <p:cNvSpPr/>
          <p:nvPr/>
        </p:nvSpPr>
        <p:spPr>
          <a:xfrm>
            <a:off x="1061139" y="3704971"/>
            <a:ext cx="1456781" cy="646331"/>
          </a:xfrm>
          <a:prstGeom prst="rect">
            <a:avLst/>
          </a:prstGeom>
        </p:spPr>
        <p:txBody>
          <a:bodyPr>
            <a:spAutoFit/>
          </a:bodyPr>
          <a:lstStyle/>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Fotografía forense</a:t>
            </a:r>
            <a:endParaRPr lang="es-CO" b="1" dirty="0">
              <a:latin typeface="Century Gothic" panose="020B0502020202020204" pitchFamily="34" charset="0"/>
              <a:ea typeface="Segoe UI Emoji" panose="020B0502040204020203" pitchFamily="34" charset="0"/>
              <a:cs typeface="Malgun Gothic Semilight" panose="020B0502040204020203" pitchFamily="34" charset="-128"/>
            </a:endParaRPr>
          </a:p>
        </p:txBody>
      </p:sp>
      <p:sp>
        <p:nvSpPr>
          <p:cNvPr id="4" name="3 Rectángulo"/>
          <p:cNvSpPr/>
          <p:nvPr/>
        </p:nvSpPr>
        <p:spPr>
          <a:xfrm>
            <a:off x="1084971" y="4596577"/>
            <a:ext cx="1154483" cy="646331"/>
          </a:xfrm>
          <a:prstGeom prst="rect">
            <a:avLst/>
          </a:prstGeom>
        </p:spPr>
        <p:txBody>
          <a:bodyPr wrap="none">
            <a:spAutoFit/>
          </a:bodyPr>
          <a:lstStyle/>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Retrato</a:t>
            </a:r>
          </a:p>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Hablado</a:t>
            </a:r>
            <a:endParaRPr lang="es-CO" b="1" dirty="0">
              <a:latin typeface="Century Gothic" panose="020B0502020202020204" pitchFamily="34" charset="0"/>
              <a:ea typeface="Segoe UI Emoji" panose="020B0502040204020203" pitchFamily="34" charset="0"/>
              <a:cs typeface="Malgun Gothic Semilight" panose="020B0502040204020203" pitchFamily="34" charset="-128"/>
            </a:endParaRPr>
          </a:p>
        </p:txBody>
      </p:sp>
      <p:pic>
        <p:nvPicPr>
          <p:cNvPr id="41" name="Picture 2" descr="https://adobeindd.com/view/publications/a1f4a819-2bc9-48c8-80a7-81f6e90adb84/wotw/publication-web-resources/image/_MG_371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0905" y="5108593"/>
            <a:ext cx="728702" cy="668781"/>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41" name="Picture 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377" t="3307" r="11396" b="12342"/>
          <a:stretch/>
        </p:blipFill>
        <p:spPr bwMode="auto">
          <a:xfrm>
            <a:off x="6051661" y="4268595"/>
            <a:ext cx="751335" cy="72182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5"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34" t="6190" r="68224" b="3273"/>
          <a:stretch/>
        </p:blipFill>
        <p:spPr bwMode="auto">
          <a:xfrm>
            <a:off x="6045263" y="5907919"/>
            <a:ext cx="775322" cy="732866"/>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6" name="CuadroTexto 5"/>
          <p:cNvSpPr txBox="1"/>
          <p:nvPr/>
        </p:nvSpPr>
        <p:spPr>
          <a:xfrm>
            <a:off x="6804248" y="2661615"/>
            <a:ext cx="2160240" cy="646331"/>
          </a:xfrm>
          <a:prstGeom prst="rect">
            <a:avLst/>
          </a:prstGeom>
          <a:noFill/>
          <a:ln>
            <a:noFill/>
          </a:ln>
        </p:spPr>
        <p:txBody>
          <a:bodyPr wrap="square" rtlCol="0">
            <a:spAutoFit/>
          </a:bodyPr>
          <a:lstStyle/>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Documentologia</a:t>
            </a:r>
          </a:p>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Forense</a:t>
            </a:r>
          </a:p>
        </p:txBody>
      </p:sp>
      <p:sp>
        <p:nvSpPr>
          <p:cNvPr id="47" name="CuadroTexto 5"/>
          <p:cNvSpPr txBox="1"/>
          <p:nvPr/>
        </p:nvSpPr>
        <p:spPr>
          <a:xfrm>
            <a:off x="6810884" y="5113713"/>
            <a:ext cx="2160240" cy="646331"/>
          </a:xfrm>
          <a:prstGeom prst="rect">
            <a:avLst/>
          </a:prstGeom>
          <a:noFill/>
          <a:ln>
            <a:noFill/>
          </a:ln>
        </p:spPr>
        <p:txBody>
          <a:bodyPr wrap="square" rtlCol="0">
            <a:spAutoFit/>
          </a:bodyPr>
          <a:lstStyle/>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Informática</a:t>
            </a:r>
          </a:p>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Forense</a:t>
            </a:r>
          </a:p>
        </p:txBody>
      </p:sp>
      <p:sp>
        <p:nvSpPr>
          <p:cNvPr id="48" name="CuadroTexto 5"/>
          <p:cNvSpPr txBox="1"/>
          <p:nvPr/>
        </p:nvSpPr>
        <p:spPr>
          <a:xfrm>
            <a:off x="6832823" y="4306339"/>
            <a:ext cx="2160240" cy="646331"/>
          </a:xfrm>
          <a:prstGeom prst="rect">
            <a:avLst/>
          </a:prstGeom>
          <a:noFill/>
          <a:ln>
            <a:noFill/>
          </a:ln>
        </p:spPr>
        <p:txBody>
          <a:bodyPr wrap="square" rtlCol="0">
            <a:spAutoFit/>
          </a:bodyPr>
          <a:lstStyle/>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Topografía Forense</a:t>
            </a:r>
          </a:p>
        </p:txBody>
      </p:sp>
      <p:sp>
        <p:nvSpPr>
          <p:cNvPr id="49" name="CuadroTexto 5"/>
          <p:cNvSpPr txBox="1"/>
          <p:nvPr/>
        </p:nvSpPr>
        <p:spPr>
          <a:xfrm>
            <a:off x="6832823" y="5934541"/>
            <a:ext cx="2160240" cy="646331"/>
          </a:xfrm>
          <a:prstGeom prst="rect">
            <a:avLst/>
          </a:prstGeom>
          <a:noFill/>
          <a:ln>
            <a:noFill/>
          </a:ln>
        </p:spPr>
        <p:txBody>
          <a:bodyPr wrap="square" rtlCol="0">
            <a:spAutoFit/>
          </a:bodyPr>
          <a:lstStyle/>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Unidad de Análisis Contable</a:t>
            </a:r>
          </a:p>
        </p:txBody>
      </p:sp>
      <p:pic>
        <p:nvPicPr>
          <p:cNvPr id="10242"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13" t="6261" r="10183" b="6944"/>
          <a:stretch/>
        </p:blipFill>
        <p:spPr bwMode="auto">
          <a:xfrm>
            <a:off x="6074481" y="3446094"/>
            <a:ext cx="739292" cy="69782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4" name="CuadroTexto 5"/>
          <p:cNvSpPr txBox="1"/>
          <p:nvPr/>
        </p:nvSpPr>
        <p:spPr>
          <a:xfrm>
            <a:off x="6804248" y="3471838"/>
            <a:ext cx="2160240" cy="646331"/>
          </a:xfrm>
          <a:prstGeom prst="rect">
            <a:avLst/>
          </a:prstGeom>
          <a:noFill/>
          <a:ln>
            <a:noFill/>
          </a:ln>
        </p:spPr>
        <p:txBody>
          <a:bodyPr wrap="square" rtlCol="0">
            <a:spAutoFit/>
          </a:bodyPr>
          <a:lstStyle/>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Balística</a:t>
            </a:r>
          </a:p>
          <a:p>
            <a:r>
              <a:rPr lang="es-CO" b="1" dirty="0" smtClean="0">
                <a:latin typeface="Century Gothic" panose="020B0502020202020204" pitchFamily="34" charset="0"/>
                <a:ea typeface="Segoe UI Emoji" panose="020B0502040204020203" pitchFamily="34" charset="0"/>
                <a:cs typeface="Malgun Gothic Semilight" panose="020B0502040204020203" pitchFamily="34" charset="-128"/>
              </a:rPr>
              <a:t>Forense</a:t>
            </a:r>
          </a:p>
        </p:txBody>
      </p:sp>
      <p:sp>
        <p:nvSpPr>
          <p:cNvPr id="55" name="CuadroTexto 5"/>
          <p:cNvSpPr txBox="1"/>
          <p:nvPr/>
        </p:nvSpPr>
        <p:spPr>
          <a:xfrm>
            <a:off x="827584" y="931367"/>
            <a:ext cx="7704856" cy="769441"/>
          </a:xfrm>
          <a:prstGeom prst="rect">
            <a:avLst/>
          </a:prstGeom>
          <a:noFill/>
          <a:ln>
            <a:noFill/>
          </a:ln>
        </p:spPr>
        <p:txBody>
          <a:bodyPr wrap="square" rtlCol="0">
            <a:spAutoFit/>
          </a:bodyPr>
          <a:lstStyle/>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Portafolio de Servicios</a:t>
            </a:r>
          </a:p>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Grupo Regional de Policía Científica Criminalística </a:t>
            </a:r>
            <a:endParaRPr lang="es-CO" sz="22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spTree>
    <p:extLst>
      <p:ext uri="{BB962C8B-B14F-4D97-AF65-F5344CB8AC3E}">
        <p14:creationId xmlns:p14="http://schemas.microsoft.com/office/powerpoint/2010/main" val="1283303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60848"/>
            <a:ext cx="2065210" cy="329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45" y="2780928"/>
            <a:ext cx="2006556" cy="300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74" y="1661820"/>
            <a:ext cx="1944216" cy="327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974" y="3267496"/>
            <a:ext cx="2062490" cy="334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5"/>
          <p:cNvSpPr txBox="1"/>
          <p:nvPr/>
        </p:nvSpPr>
        <p:spPr>
          <a:xfrm>
            <a:off x="1321582" y="971104"/>
            <a:ext cx="6624736" cy="769441"/>
          </a:xfrm>
          <a:prstGeom prst="rect">
            <a:avLst/>
          </a:prstGeom>
          <a:noFill/>
          <a:ln>
            <a:noFill/>
          </a:ln>
        </p:spPr>
        <p:txBody>
          <a:bodyPr wrap="square" rtlCol="0">
            <a:spAutoFit/>
          </a:bodyPr>
          <a:lstStyle/>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Casos sobresalientes desde el </a:t>
            </a:r>
          </a:p>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Campo Técnico- Científico </a:t>
            </a:r>
            <a:endParaRPr lang="es-CO" sz="22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spTree>
    <p:extLst>
      <p:ext uri="{BB962C8B-B14F-4D97-AF65-F5344CB8AC3E}">
        <p14:creationId xmlns:p14="http://schemas.microsoft.com/office/powerpoint/2010/main" val="2146645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5 Grupo"/>
          <p:cNvGrpSpPr/>
          <p:nvPr/>
        </p:nvGrpSpPr>
        <p:grpSpPr>
          <a:xfrm flipH="1">
            <a:off x="234605" y="720080"/>
            <a:ext cx="4380445" cy="6021288"/>
            <a:chOff x="5209451" y="-2308224"/>
            <a:chExt cx="6422074" cy="10687801"/>
          </a:xfrm>
          <a:gradFill>
            <a:gsLst>
              <a:gs pos="41000">
                <a:schemeClr val="accent6">
                  <a:lumMod val="90000"/>
                  <a:alpha val="59000"/>
                </a:schemeClr>
              </a:gs>
              <a:gs pos="67000">
                <a:schemeClr val="bg2">
                  <a:lumMod val="50000"/>
                  <a:alpha val="29000"/>
                </a:schemeClr>
              </a:gs>
              <a:gs pos="100000">
                <a:schemeClr val="bg1">
                  <a:lumMod val="85000"/>
                  <a:alpha val="23000"/>
                </a:schemeClr>
              </a:gs>
            </a:gsLst>
            <a:lin ang="16200000" scaled="1"/>
          </a:gradFill>
        </p:grpSpPr>
        <p:sp>
          <p:nvSpPr>
            <p:cNvPr id="17" name="48 Rectángulo"/>
            <p:cNvSpPr/>
            <p:nvPr/>
          </p:nvSpPr>
          <p:spPr>
            <a:xfrm>
              <a:off x="5209451" y="1765160"/>
              <a:ext cx="1223962" cy="118745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88665" tIns="44359" rIns="88665" bIns="44359" anchor="ctr"/>
            <a:lstStyle/>
            <a:p>
              <a:pPr marL="0" marR="0" lvl="0" indent="0" algn="ctr" defTabSz="896641"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Paralelogramo 22"/>
            <p:cNvSpPr/>
            <p:nvPr/>
          </p:nvSpPr>
          <p:spPr>
            <a:xfrm>
              <a:off x="6535810" y="-2308224"/>
              <a:ext cx="5095715" cy="10687801"/>
            </a:xfrm>
            <a:prstGeom prst="parallelogram">
              <a:avLst>
                <a:gd name="adj" fmla="val 43955"/>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18 Rectángulo"/>
            <p:cNvSpPr/>
            <p:nvPr/>
          </p:nvSpPr>
          <p:spPr>
            <a:xfrm>
              <a:off x="6125330" y="69472"/>
              <a:ext cx="1223962" cy="140555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88665" tIns="44359" rIns="88665" bIns="44359" anchor="ctr"/>
            <a:lstStyle/>
            <a:p>
              <a:pPr marL="0" marR="0" lvl="0" indent="0" algn="ctr" defTabSz="896641"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19 Anillo"/>
            <p:cNvSpPr/>
            <p:nvPr/>
          </p:nvSpPr>
          <p:spPr>
            <a:xfrm>
              <a:off x="6343651" y="863601"/>
              <a:ext cx="4822825" cy="4824413"/>
            </a:xfrm>
            <a:prstGeom prst="donut">
              <a:avLst>
                <a:gd name="adj" fmla="val 362"/>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665" tIns="44359" rIns="88665" bIns="44359" anchor="ctr"/>
            <a:lstStyle/>
            <a:p>
              <a:pPr marL="0" marR="0" lvl="0" indent="0" algn="ctr" defTabSz="896641"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20 Anillo"/>
            <p:cNvSpPr/>
            <p:nvPr/>
          </p:nvSpPr>
          <p:spPr>
            <a:xfrm>
              <a:off x="6584950" y="458358"/>
              <a:ext cx="4338638" cy="4986769"/>
            </a:xfrm>
            <a:prstGeom prst="donut">
              <a:avLst>
                <a:gd name="adj" fmla="val 4858"/>
              </a:avLst>
            </a:prstGeom>
            <a:gr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665" tIns="44359" rIns="88665" bIns="44359" anchor="ctr"/>
            <a:lstStyle/>
            <a:p>
              <a:pPr marL="0" marR="0" lvl="0" indent="0" algn="ctr" defTabSz="896641"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 name="21 Anillo"/>
            <p:cNvSpPr/>
            <p:nvPr/>
          </p:nvSpPr>
          <p:spPr>
            <a:xfrm>
              <a:off x="6584950" y="458358"/>
              <a:ext cx="4338638" cy="4986769"/>
            </a:xfrm>
            <a:prstGeom prst="donut">
              <a:avLst>
                <a:gd name="adj" fmla="val 4893"/>
              </a:avLst>
            </a:prstGeom>
            <a:gr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665" tIns="44359" rIns="88665" bIns="44359" anchor="ctr"/>
            <a:lstStyle/>
            <a:p>
              <a:pPr marL="0" marR="0" lvl="0" indent="0" algn="ctr" defTabSz="896641"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22 Anillo"/>
            <p:cNvSpPr/>
            <p:nvPr/>
          </p:nvSpPr>
          <p:spPr>
            <a:xfrm>
              <a:off x="6586540" y="458358"/>
              <a:ext cx="4337050" cy="4986769"/>
            </a:xfrm>
            <a:prstGeom prst="donut">
              <a:avLst>
                <a:gd name="adj" fmla="val 491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88665" tIns="44359" rIns="88665" bIns="44359" anchor="ctr"/>
            <a:lstStyle/>
            <a:p>
              <a:pPr marL="0" marR="0" lvl="0" indent="0" algn="ctr" defTabSz="896641"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24" name="Picture 2" descr="Z:\ARIDA\16. PARA TENER EN CUENTA PRESENTACIONES Y FOTOGRAFIAS\ESCUDO DIJIN E INTERPOL.png"/>
          <p:cNvPicPr>
            <a:picLocks noChangeAspect="1" noChangeArrowheads="1"/>
          </p:cNvPicPr>
          <p:nvPr/>
        </p:nvPicPr>
        <p:blipFill>
          <a:blip r:embed="rId2"/>
          <a:srcRect/>
          <a:stretch>
            <a:fillRect/>
          </a:stretch>
        </p:blipFill>
        <p:spPr bwMode="auto">
          <a:xfrm>
            <a:off x="1043608" y="2588159"/>
            <a:ext cx="2260123" cy="2231844"/>
          </a:xfrm>
          <a:prstGeom prst="rect">
            <a:avLst/>
          </a:prstGeom>
          <a:noFill/>
          <a:ln w="9525">
            <a:noFill/>
            <a:miter lim="800000"/>
            <a:headEnd/>
            <a:tailEnd/>
          </a:ln>
        </p:spPr>
      </p:pic>
      <p:sp>
        <p:nvSpPr>
          <p:cNvPr id="25" name="Rectangle 110"/>
          <p:cNvSpPr txBox="1">
            <a:spLocks noChangeArrowheads="1"/>
          </p:cNvSpPr>
          <p:nvPr/>
        </p:nvSpPr>
        <p:spPr bwMode="auto">
          <a:xfrm>
            <a:off x="3572910" y="2725214"/>
            <a:ext cx="5898589" cy="1163637"/>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s-UY" altLang="es-CO" sz="8799" b="1" kern="0" dirty="0">
                <a:solidFill>
                  <a:srgbClr val="007260"/>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Gracias </a:t>
            </a:r>
            <a:endParaRPr lang="es-ES" altLang="es-CO" sz="8799" b="1" kern="0" dirty="0">
              <a:solidFill>
                <a:srgbClr val="007260"/>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26" name="Rectángulo 1"/>
          <p:cNvSpPr/>
          <p:nvPr/>
        </p:nvSpPr>
        <p:spPr>
          <a:xfrm>
            <a:off x="4197623" y="5445224"/>
            <a:ext cx="4766865" cy="1138773"/>
          </a:xfrm>
          <a:prstGeom prst="rect">
            <a:avLst/>
          </a:prstGeom>
          <a:noFill/>
        </p:spPr>
        <p:txBody>
          <a:bodyPr wrap="square" lIns="91440" tIns="45720" rIns="91440" bIns="45720">
            <a:spAutoFit/>
          </a:bodyPr>
          <a:lstStyle/>
          <a:p>
            <a:pPr algn="ctr"/>
            <a:r>
              <a:rPr lang="es-CO" sz="2000" b="1" u="sng" spc="50" dirty="0" smtClean="0">
                <a:ln w="0"/>
                <a:effectLst>
                  <a:innerShdw blurRad="63500" dist="50800" dir="13500000">
                    <a:srgbClr val="000000">
                      <a:alpha val="50000"/>
                    </a:srgbClr>
                  </a:innerShdw>
                </a:effectLst>
                <a:latin typeface="Century Gothic" panose="020B0502020202020204" pitchFamily="34" charset="0"/>
              </a:rPr>
              <a:t>mebuc.lareg5@policia.gov.co</a:t>
            </a:r>
            <a:endParaRPr lang="es-CO" sz="800" b="1" u="sng" spc="50" dirty="0">
              <a:ln w="0"/>
              <a:effectLst>
                <a:innerShdw blurRad="63500" dist="50800" dir="13500000">
                  <a:srgbClr val="000000">
                    <a:alpha val="50000"/>
                  </a:srgbClr>
                </a:innerShdw>
              </a:effectLst>
              <a:latin typeface="Century Gothic" panose="020B0502020202020204" pitchFamily="34" charset="0"/>
            </a:endParaRPr>
          </a:p>
          <a:p>
            <a:pPr algn="ctr"/>
            <a:r>
              <a:rPr lang="es-CO" sz="1600" b="1" spc="50" dirty="0">
                <a:ln w="0"/>
                <a:effectLst>
                  <a:innerShdw blurRad="63500" dist="50800" dir="13500000">
                    <a:srgbClr val="000000">
                      <a:alpha val="50000"/>
                    </a:srgbClr>
                  </a:innerShdw>
                </a:effectLst>
                <a:latin typeface="Century Gothic" panose="020B0502020202020204" pitchFamily="34" charset="0"/>
              </a:rPr>
              <a:t>Dirección: </a:t>
            </a:r>
            <a:r>
              <a:rPr lang="es-CO" sz="1600" b="1" spc="50" dirty="0" smtClean="0">
                <a:ln w="0"/>
                <a:effectLst>
                  <a:innerShdw blurRad="63500" dist="50800" dir="13500000">
                    <a:srgbClr val="000000">
                      <a:alpha val="50000"/>
                    </a:srgbClr>
                  </a:innerShdw>
                </a:effectLst>
                <a:latin typeface="Century Gothic" panose="020B0502020202020204" pitchFamily="34" charset="0"/>
              </a:rPr>
              <a:t>Calle 41 No. 12-48</a:t>
            </a:r>
          </a:p>
          <a:p>
            <a:pPr algn="ctr"/>
            <a:r>
              <a:rPr lang="es-CO" sz="1600" b="1" spc="50" dirty="0" smtClean="0">
                <a:ln w="0"/>
                <a:effectLst>
                  <a:innerShdw blurRad="63500" dist="50800" dir="13500000">
                    <a:srgbClr val="000000">
                      <a:alpha val="50000"/>
                    </a:srgbClr>
                  </a:innerShdw>
                </a:effectLst>
                <a:latin typeface="Century Gothic" panose="020B0502020202020204" pitchFamily="34" charset="0"/>
              </a:rPr>
              <a:t>Barrio García Rovira</a:t>
            </a:r>
            <a:endParaRPr lang="es-CO" sz="1600" b="1" spc="50" dirty="0">
              <a:ln w="0"/>
              <a:effectLst>
                <a:innerShdw blurRad="63500" dist="50800" dir="13500000">
                  <a:srgbClr val="000000">
                    <a:alpha val="50000"/>
                  </a:srgbClr>
                </a:innerShdw>
              </a:effectLst>
              <a:latin typeface="Century Gothic" panose="020B0502020202020204" pitchFamily="34" charset="0"/>
            </a:endParaRPr>
          </a:p>
          <a:p>
            <a:pPr algn="ctr"/>
            <a:r>
              <a:rPr lang="es-CO" sz="1600" b="1" spc="50" dirty="0">
                <a:ln w="0"/>
                <a:effectLst>
                  <a:innerShdw blurRad="63500" dist="50800" dir="13500000">
                    <a:srgbClr val="000000">
                      <a:alpha val="50000"/>
                    </a:srgbClr>
                  </a:innerShdw>
                </a:effectLst>
                <a:latin typeface="Century Gothic" panose="020B0502020202020204" pitchFamily="34" charset="0"/>
              </a:rPr>
              <a:t>Teléfono: </a:t>
            </a:r>
            <a:r>
              <a:rPr lang="es-CO" sz="1600" b="1" spc="50" dirty="0" smtClean="0">
                <a:ln w="0"/>
                <a:effectLst>
                  <a:innerShdw blurRad="63500" dist="50800" dir="13500000">
                    <a:srgbClr val="000000">
                      <a:alpha val="50000"/>
                    </a:srgbClr>
                  </a:innerShdw>
                </a:effectLst>
                <a:latin typeface="Century Gothic" panose="020B0502020202020204" pitchFamily="34" charset="0"/>
              </a:rPr>
              <a:t>321-3942069</a:t>
            </a:r>
            <a:endParaRPr lang="es-CO" sz="1600" b="1" spc="50" dirty="0">
              <a:ln w="0"/>
              <a:effectLst>
                <a:innerShdw blurRad="63500" dist="50800" dir="13500000">
                  <a:srgbClr val="000000">
                    <a:alpha val="50000"/>
                  </a:srgbClr>
                </a:innerShdw>
              </a:effectLst>
              <a:latin typeface="Century Gothic" panose="020B0502020202020204" pitchFamily="34" charset="0"/>
            </a:endParaRPr>
          </a:p>
        </p:txBody>
      </p:sp>
    </p:spTree>
    <p:extLst>
      <p:ext uri="{BB962C8B-B14F-4D97-AF65-F5344CB8AC3E}">
        <p14:creationId xmlns:p14="http://schemas.microsoft.com/office/powerpoint/2010/main" val="137766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polired/identidad/PublishingImages/2012/estructura2012.jpg"/>
          <p:cNvPicPr>
            <a:picLocks noChangeAspect="1" noChangeArrowheads="1"/>
          </p:cNvPicPr>
          <p:nvPr/>
        </p:nvPicPr>
        <p:blipFill rotWithShape="1">
          <a:blip r:embed="rId2">
            <a:extLst>
              <a:ext uri="{28A0092B-C50C-407E-A947-70E740481C1C}">
                <a14:useLocalDpi xmlns:a14="http://schemas.microsoft.com/office/drawing/2010/main" val="0"/>
              </a:ext>
            </a:extLst>
          </a:blip>
          <a:srcRect b="6850"/>
          <a:stretch/>
        </p:blipFill>
        <p:spPr bwMode="auto">
          <a:xfrm>
            <a:off x="1090960" y="820970"/>
            <a:ext cx="7492378" cy="5854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29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estructura-organica-DIJIN.png"/>
          <p:cNvPicPr>
            <a:picLocks noChangeAspect="1" noChangeArrowheads="1"/>
          </p:cNvPicPr>
          <p:nvPr/>
        </p:nvPicPr>
        <p:blipFill rotWithShape="1">
          <a:blip r:embed="rId2">
            <a:extLst>
              <a:ext uri="{28A0092B-C50C-407E-A947-70E740481C1C}">
                <a14:useLocalDpi xmlns:a14="http://schemas.microsoft.com/office/drawing/2010/main" val="0"/>
              </a:ext>
            </a:extLst>
          </a:blip>
          <a:srcRect t="2287" b="8310"/>
          <a:stretch/>
        </p:blipFill>
        <p:spPr bwMode="auto">
          <a:xfrm>
            <a:off x="827584" y="908720"/>
            <a:ext cx="792088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5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899592" y="864096"/>
            <a:ext cx="4536504" cy="5877272"/>
            <a:chOff x="1865536" y="360898"/>
            <a:chExt cx="5256584" cy="6465476"/>
          </a:xfrm>
        </p:grpSpPr>
        <p:pic>
          <p:nvPicPr>
            <p:cNvPr id="3074" name="Picture 2" descr="http://polired/Institucion/PublishingImages/nuestra_unidades/images/r2.png?crc=4267235421"/>
            <p:cNvPicPr>
              <a:picLocks noChangeAspect="1" noChangeArrowheads="1"/>
            </p:cNvPicPr>
            <p:nvPr/>
          </p:nvPicPr>
          <p:blipFill rotWithShape="1">
            <a:blip r:embed="rId3">
              <a:extLst>
                <a:ext uri="{28A0092B-C50C-407E-A947-70E740481C1C}">
                  <a14:useLocalDpi xmlns:a14="http://schemas.microsoft.com/office/drawing/2010/main" val="0"/>
                </a:ext>
              </a:extLst>
            </a:blip>
            <a:srcRect l="46509" t="13942" b="7825"/>
            <a:stretch/>
          </p:blipFill>
          <p:spPr bwMode="auto">
            <a:xfrm>
              <a:off x="1865536" y="360898"/>
              <a:ext cx="5256584" cy="6465476"/>
            </a:xfrm>
            <a:prstGeom prst="rect">
              <a:avLst/>
            </a:prstGeom>
            <a:noFill/>
            <a:extLst>
              <a:ext uri="{909E8E84-426E-40DD-AFC4-6F175D3DCCD1}">
                <a14:hiddenFill xmlns:a14="http://schemas.microsoft.com/office/drawing/2010/main">
                  <a:solidFill>
                    <a:srgbClr val="FFFFFF"/>
                  </a:solidFill>
                </a14:hiddenFill>
              </a:ext>
            </a:extLst>
          </p:spPr>
        </p:pic>
        <p:sp>
          <p:nvSpPr>
            <p:cNvPr id="2" name="1 Forma libre"/>
            <p:cNvSpPr/>
            <p:nvPr/>
          </p:nvSpPr>
          <p:spPr>
            <a:xfrm>
              <a:off x="2851150" y="3371850"/>
              <a:ext cx="2254607" cy="2139950"/>
            </a:xfrm>
            <a:custGeom>
              <a:avLst/>
              <a:gdLst>
                <a:gd name="connsiteX0" fmla="*/ 946150 w 2254607"/>
                <a:gd name="connsiteY0" fmla="*/ 1168400 h 2139950"/>
                <a:gd name="connsiteX1" fmla="*/ 939800 w 2254607"/>
                <a:gd name="connsiteY1" fmla="*/ 1123950 h 2139950"/>
                <a:gd name="connsiteX2" fmla="*/ 927100 w 2254607"/>
                <a:gd name="connsiteY2" fmla="*/ 1104900 h 2139950"/>
                <a:gd name="connsiteX3" fmla="*/ 920750 w 2254607"/>
                <a:gd name="connsiteY3" fmla="*/ 1085850 h 2139950"/>
                <a:gd name="connsiteX4" fmla="*/ 927100 w 2254607"/>
                <a:gd name="connsiteY4" fmla="*/ 939800 h 2139950"/>
                <a:gd name="connsiteX5" fmla="*/ 933450 w 2254607"/>
                <a:gd name="connsiteY5" fmla="*/ 920750 h 2139950"/>
                <a:gd name="connsiteX6" fmla="*/ 927100 w 2254607"/>
                <a:gd name="connsiteY6" fmla="*/ 901700 h 2139950"/>
                <a:gd name="connsiteX7" fmla="*/ 882650 w 2254607"/>
                <a:gd name="connsiteY7" fmla="*/ 869950 h 2139950"/>
                <a:gd name="connsiteX8" fmla="*/ 857250 w 2254607"/>
                <a:gd name="connsiteY8" fmla="*/ 863600 h 2139950"/>
                <a:gd name="connsiteX9" fmla="*/ 863600 w 2254607"/>
                <a:gd name="connsiteY9" fmla="*/ 831850 h 2139950"/>
                <a:gd name="connsiteX10" fmla="*/ 882650 w 2254607"/>
                <a:gd name="connsiteY10" fmla="*/ 825500 h 2139950"/>
                <a:gd name="connsiteX11" fmla="*/ 901700 w 2254607"/>
                <a:gd name="connsiteY11" fmla="*/ 812800 h 2139950"/>
                <a:gd name="connsiteX12" fmla="*/ 914400 w 2254607"/>
                <a:gd name="connsiteY12" fmla="*/ 793750 h 2139950"/>
                <a:gd name="connsiteX13" fmla="*/ 927100 w 2254607"/>
                <a:gd name="connsiteY13" fmla="*/ 698500 h 2139950"/>
                <a:gd name="connsiteX14" fmla="*/ 946150 w 2254607"/>
                <a:gd name="connsiteY14" fmla="*/ 660400 h 2139950"/>
                <a:gd name="connsiteX15" fmla="*/ 952500 w 2254607"/>
                <a:gd name="connsiteY15" fmla="*/ 641350 h 2139950"/>
                <a:gd name="connsiteX16" fmla="*/ 952500 w 2254607"/>
                <a:gd name="connsiteY16" fmla="*/ 406400 h 2139950"/>
                <a:gd name="connsiteX17" fmla="*/ 927100 w 2254607"/>
                <a:gd name="connsiteY17" fmla="*/ 361950 h 2139950"/>
                <a:gd name="connsiteX18" fmla="*/ 850900 w 2254607"/>
                <a:gd name="connsiteY18" fmla="*/ 368300 h 2139950"/>
                <a:gd name="connsiteX19" fmla="*/ 831850 w 2254607"/>
                <a:gd name="connsiteY19" fmla="*/ 355600 h 2139950"/>
                <a:gd name="connsiteX20" fmla="*/ 844550 w 2254607"/>
                <a:gd name="connsiteY20" fmla="*/ 50800 h 2139950"/>
                <a:gd name="connsiteX21" fmla="*/ 838200 w 2254607"/>
                <a:gd name="connsiteY21" fmla="*/ 6350 h 2139950"/>
                <a:gd name="connsiteX22" fmla="*/ 819150 w 2254607"/>
                <a:gd name="connsiteY22" fmla="*/ 0 h 2139950"/>
                <a:gd name="connsiteX23" fmla="*/ 742950 w 2254607"/>
                <a:gd name="connsiteY23" fmla="*/ 6350 h 2139950"/>
                <a:gd name="connsiteX24" fmla="*/ 666750 w 2254607"/>
                <a:gd name="connsiteY24" fmla="*/ 31750 h 2139950"/>
                <a:gd name="connsiteX25" fmla="*/ 647700 w 2254607"/>
                <a:gd name="connsiteY25" fmla="*/ 38100 h 2139950"/>
                <a:gd name="connsiteX26" fmla="*/ 628650 w 2254607"/>
                <a:gd name="connsiteY26" fmla="*/ 44450 h 2139950"/>
                <a:gd name="connsiteX27" fmla="*/ 615950 w 2254607"/>
                <a:gd name="connsiteY27" fmla="*/ 209550 h 2139950"/>
                <a:gd name="connsiteX28" fmla="*/ 609600 w 2254607"/>
                <a:gd name="connsiteY28" fmla="*/ 228600 h 2139950"/>
                <a:gd name="connsiteX29" fmla="*/ 577850 w 2254607"/>
                <a:gd name="connsiteY29" fmla="*/ 254000 h 2139950"/>
                <a:gd name="connsiteX30" fmla="*/ 539750 w 2254607"/>
                <a:gd name="connsiteY30" fmla="*/ 279400 h 2139950"/>
                <a:gd name="connsiteX31" fmla="*/ 533400 w 2254607"/>
                <a:gd name="connsiteY31" fmla="*/ 374650 h 2139950"/>
                <a:gd name="connsiteX32" fmla="*/ 527050 w 2254607"/>
                <a:gd name="connsiteY32" fmla="*/ 393700 h 2139950"/>
                <a:gd name="connsiteX33" fmla="*/ 501650 w 2254607"/>
                <a:gd name="connsiteY33" fmla="*/ 431800 h 2139950"/>
                <a:gd name="connsiteX34" fmla="*/ 488950 w 2254607"/>
                <a:gd name="connsiteY34" fmla="*/ 450850 h 2139950"/>
                <a:gd name="connsiteX35" fmla="*/ 482600 w 2254607"/>
                <a:gd name="connsiteY35" fmla="*/ 508000 h 2139950"/>
                <a:gd name="connsiteX36" fmla="*/ 463550 w 2254607"/>
                <a:gd name="connsiteY36" fmla="*/ 514350 h 2139950"/>
                <a:gd name="connsiteX37" fmla="*/ 406400 w 2254607"/>
                <a:gd name="connsiteY37" fmla="*/ 527050 h 2139950"/>
                <a:gd name="connsiteX38" fmla="*/ 387350 w 2254607"/>
                <a:gd name="connsiteY38" fmla="*/ 533400 h 2139950"/>
                <a:gd name="connsiteX39" fmla="*/ 374650 w 2254607"/>
                <a:gd name="connsiteY39" fmla="*/ 552450 h 2139950"/>
                <a:gd name="connsiteX40" fmla="*/ 361950 w 2254607"/>
                <a:gd name="connsiteY40" fmla="*/ 641350 h 2139950"/>
                <a:gd name="connsiteX41" fmla="*/ 355600 w 2254607"/>
                <a:gd name="connsiteY41" fmla="*/ 666750 h 2139950"/>
                <a:gd name="connsiteX42" fmla="*/ 349250 w 2254607"/>
                <a:gd name="connsiteY42" fmla="*/ 711200 h 2139950"/>
                <a:gd name="connsiteX43" fmla="*/ 336550 w 2254607"/>
                <a:gd name="connsiteY43" fmla="*/ 749300 h 2139950"/>
                <a:gd name="connsiteX44" fmla="*/ 355600 w 2254607"/>
                <a:gd name="connsiteY44" fmla="*/ 831850 h 2139950"/>
                <a:gd name="connsiteX45" fmla="*/ 393700 w 2254607"/>
                <a:gd name="connsiteY45" fmla="*/ 857250 h 2139950"/>
                <a:gd name="connsiteX46" fmla="*/ 412750 w 2254607"/>
                <a:gd name="connsiteY46" fmla="*/ 895350 h 2139950"/>
                <a:gd name="connsiteX47" fmla="*/ 438150 w 2254607"/>
                <a:gd name="connsiteY47" fmla="*/ 933450 h 2139950"/>
                <a:gd name="connsiteX48" fmla="*/ 444500 w 2254607"/>
                <a:gd name="connsiteY48" fmla="*/ 971550 h 2139950"/>
                <a:gd name="connsiteX49" fmla="*/ 444500 w 2254607"/>
                <a:gd name="connsiteY49" fmla="*/ 1047750 h 2139950"/>
                <a:gd name="connsiteX50" fmla="*/ 387350 w 2254607"/>
                <a:gd name="connsiteY50" fmla="*/ 1054100 h 2139950"/>
                <a:gd name="connsiteX51" fmla="*/ 368300 w 2254607"/>
                <a:gd name="connsiteY51" fmla="*/ 1060450 h 2139950"/>
                <a:gd name="connsiteX52" fmla="*/ 349250 w 2254607"/>
                <a:gd name="connsiteY52" fmla="*/ 1073150 h 2139950"/>
                <a:gd name="connsiteX53" fmla="*/ 292100 w 2254607"/>
                <a:gd name="connsiteY53" fmla="*/ 1079500 h 2139950"/>
                <a:gd name="connsiteX54" fmla="*/ 273050 w 2254607"/>
                <a:gd name="connsiteY54" fmla="*/ 1092200 h 2139950"/>
                <a:gd name="connsiteX55" fmla="*/ 260350 w 2254607"/>
                <a:gd name="connsiteY55" fmla="*/ 1130300 h 2139950"/>
                <a:gd name="connsiteX56" fmla="*/ 279400 w 2254607"/>
                <a:gd name="connsiteY56" fmla="*/ 1143000 h 2139950"/>
                <a:gd name="connsiteX57" fmla="*/ 279400 w 2254607"/>
                <a:gd name="connsiteY57" fmla="*/ 1187450 h 2139950"/>
                <a:gd name="connsiteX58" fmla="*/ 260350 w 2254607"/>
                <a:gd name="connsiteY58" fmla="*/ 1193800 h 2139950"/>
                <a:gd name="connsiteX59" fmla="*/ 215900 w 2254607"/>
                <a:gd name="connsiteY59" fmla="*/ 1187450 h 2139950"/>
                <a:gd name="connsiteX60" fmla="*/ 196850 w 2254607"/>
                <a:gd name="connsiteY60" fmla="*/ 1174750 h 2139950"/>
                <a:gd name="connsiteX61" fmla="*/ 184150 w 2254607"/>
                <a:gd name="connsiteY61" fmla="*/ 1212850 h 2139950"/>
                <a:gd name="connsiteX62" fmla="*/ 177800 w 2254607"/>
                <a:gd name="connsiteY62" fmla="*/ 1231900 h 2139950"/>
                <a:gd name="connsiteX63" fmla="*/ 203200 w 2254607"/>
                <a:gd name="connsiteY63" fmla="*/ 1257300 h 2139950"/>
                <a:gd name="connsiteX64" fmla="*/ 222250 w 2254607"/>
                <a:gd name="connsiteY64" fmla="*/ 1295400 h 2139950"/>
                <a:gd name="connsiteX65" fmla="*/ 234950 w 2254607"/>
                <a:gd name="connsiteY65" fmla="*/ 1314450 h 2139950"/>
                <a:gd name="connsiteX66" fmla="*/ 247650 w 2254607"/>
                <a:gd name="connsiteY66" fmla="*/ 1358900 h 2139950"/>
                <a:gd name="connsiteX67" fmla="*/ 285750 w 2254607"/>
                <a:gd name="connsiteY67" fmla="*/ 1377950 h 2139950"/>
                <a:gd name="connsiteX68" fmla="*/ 304800 w 2254607"/>
                <a:gd name="connsiteY68" fmla="*/ 1390650 h 2139950"/>
                <a:gd name="connsiteX69" fmla="*/ 323850 w 2254607"/>
                <a:gd name="connsiteY69" fmla="*/ 1492250 h 2139950"/>
                <a:gd name="connsiteX70" fmla="*/ 336550 w 2254607"/>
                <a:gd name="connsiteY70" fmla="*/ 1511300 h 2139950"/>
                <a:gd name="connsiteX71" fmla="*/ 355600 w 2254607"/>
                <a:gd name="connsiteY71" fmla="*/ 1517650 h 2139950"/>
                <a:gd name="connsiteX72" fmla="*/ 355600 w 2254607"/>
                <a:gd name="connsiteY72" fmla="*/ 1574800 h 2139950"/>
                <a:gd name="connsiteX73" fmla="*/ 292100 w 2254607"/>
                <a:gd name="connsiteY73" fmla="*/ 1555750 h 2139950"/>
                <a:gd name="connsiteX74" fmla="*/ 273050 w 2254607"/>
                <a:gd name="connsiteY74" fmla="*/ 1549400 h 2139950"/>
                <a:gd name="connsiteX75" fmla="*/ 222250 w 2254607"/>
                <a:gd name="connsiteY75" fmla="*/ 1543050 h 2139950"/>
                <a:gd name="connsiteX76" fmla="*/ 203200 w 2254607"/>
                <a:gd name="connsiteY76" fmla="*/ 1530350 h 2139950"/>
                <a:gd name="connsiteX77" fmla="*/ 196850 w 2254607"/>
                <a:gd name="connsiteY77" fmla="*/ 1511300 h 2139950"/>
                <a:gd name="connsiteX78" fmla="*/ 177800 w 2254607"/>
                <a:gd name="connsiteY78" fmla="*/ 1435100 h 2139950"/>
                <a:gd name="connsiteX79" fmla="*/ 152400 w 2254607"/>
                <a:gd name="connsiteY79" fmla="*/ 1428750 h 2139950"/>
                <a:gd name="connsiteX80" fmla="*/ 127000 w 2254607"/>
                <a:gd name="connsiteY80" fmla="*/ 1435100 h 2139950"/>
                <a:gd name="connsiteX81" fmla="*/ 120650 w 2254607"/>
                <a:gd name="connsiteY81" fmla="*/ 1454150 h 2139950"/>
                <a:gd name="connsiteX82" fmla="*/ 95250 w 2254607"/>
                <a:gd name="connsiteY82" fmla="*/ 1460500 h 2139950"/>
                <a:gd name="connsiteX83" fmla="*/ 57150 w 2254607"/>
                <a:gd name="connsiteY83" fmla="*/ 1473200 h 2139950"/>
                <a:gd name="connsiteX84" fmla="*/ 38100 w 2254607"/>
                <a:gd name="connsiteY84" fmla="*/ 1479550 h 2139950"/>
                <a:gd name="connsiteX85" fmla="*/ 19050 w 2254607"/>
                <a:gd name="connsiteY85" fmla="*/ 1485900 h 2139950"/>
                <a:gd name="connsiteX86" fmla="*/ 12700 w 2254607"/>
                <a:gd name="connsiteY86" fmla="*/ 1562100 h 2139950"/>
                <a:gd name="connsiteX87" fmla="*/ 0 w 2254607"/>
                <a:gd name="connsiteY87" fmla="*/ 1670050 h 2139950"/>
                <a:gd name="connsiteX88" fmla="*/ 31750 w 2254607"/>
                <a:gd name="connsiteY88" fmla="*/ 1828800 h 2139950"/>
                <a:gd name="connsiteX89" fmla="*/ 50800 w 2254607"/>
                <a:gd name="connsiteY89" fmla="*/ 1847850 h 2139950"/>
                <a:gd name="connsiteX90" fmla="*/ 69850 w 2254607"/>
                <a:gd name="connsiteY90" fmla="*/ 1854200 h 2139950"/>
                <a:gd name="connsiteX91" fmla="*/ 120650 w 2254607"/>
                <a:gd name="connsiteY91" fmla="*/ 1847850 h 2139950"/>
                <a:gd name="connsiteX92" fmla="*/ 228600 w 2254607"/>
                <a:gd name="connsiteY92" fmla="*/ 1860550 h 2139950"/>
                <a:gd name="connsiteX93" fmla="*/ 317500 w 2254607"/>
                <a:gd name="connsiteY93" fmla="*/ 1854200 h 2139950"/>
                <a:gd name="connsiteX94" fmla="*/ 323850 w 2254607"/>
                <a:gd name="connsiteY94" fmla="*/ 1835150 h 2139950"/>
                <a:gd name="connsiteX95" fmla="*/ 342900 w 2254607"/>
                <a:gd name="connsiteY95" fmla="*/ 1816100 h 2139950"/>
                <a:gd name="connsiteX96" fmla="*/ 387350 w 2254607"/>
                <a:gd name="connsiteY96" fmla="*/ 1822450 h 2139950"/>
                <a:gd name="connsiteX97" fmla="*/ 425450 w 2254607"/>
                <a:gd name="connsiteY97" fmla="*/ 1847850 h 2139950"/>
                <a:gd name="connsiteX98" fmla="*/ 457200 w 2254607"/>
                <a:gd name="connsiteY98" fmla="*/ 1879600 h 2139950"/>
                <a:gd name="connsiteX99" fmla="*/ 469900 w 2254607"/>
                <a:gd name="connsiteY99" fmla="*/ 1898650 h 2139950"/>
                <a:gd name="connsiteX100" fmla="*/ 514350 w 2254607"/>
                <a:gd name="connsiteY100" fmla="*/ 1930400 h 2139950"/>
                <a:gd name="connsiteX101" fmla="*/ 571500 w 2254607"/>
                <a:gd name="connsiteY101" fmla="*/ 1955800 h 2139950"/>
                <a:gd name="connsiteX102" fmla="*/ 673100 w 2254607"/>
                <a:gd name="connsiteY102" fmla="*/ 1962150 h 2139950"/>
                <a:gd name="connsiteX103" fmla="*/ 717550 w 2254607"/>
                <a:gd name="connsiteY103" fmla="*/ 1974850 h 2139950"/>
                <a:gd name="connsiteX104" fmla="*/ 736600 w 2254607"/>
                <a:gd name="connsiteY104" fmla="*/ 1981200 h 2139950"/>
                <a:gd name="connsiteX105" fmla="*/ 781050 w 2254607"/>
                <a:gd name="connsiteY105" fmla="*/ 1987550 h 2139950"/>
                <a:gd name="connsiteX106" fmla="*/ 844550 w 2254607"/>
                <a:gd name="connsiteY106" fmla="*/ 2012950 h 2139950"/>
                <a:gd name="connsiteX107" fmla="*/ 863600 w 2254607"/>
                <a:gd name="connsiteY107" fmla="*/ 2019300 h 2139950"/>
                <a:gd name="connsiteX108" fmla="*/ 882650 w 2254607"/>
                <a:gd name="connsiteY108" fmla="*/ 2032000 h 2139950"/>
                <a:gd name="connsiteX109" fmla="*/ 901700 w 2254607"/>
                <a:gd name="connsiteY109" fmla="*/ 2038350 h 2139950"/>
                <a:gd name="connsiteX110" fmla="*/ 920750 w 2254607"/>
                <a:gd name="connsiteY110" fmla="*/ 2051050 h 2139950"/>
                <a:gd name="connsiteX111" fmla="*/ 958850 w 2254607"/>
                <a:gd name="connsiteY111" fmla="*/ 2063750 h 2139950"/>
                <a:gd name="connsiteX112" fmla="*/ 977900 w 2254607"/>
                <a:gd name="connsiteY112" fmla="*/ 2076450 h 2139950"/>
                <a:gd name="connsiteX113" fmla="*/ 1016000 w 2254607"/>
                <a:gd name="connsiteY113" fmla="*/ 2082800 h 2139950"/>
                <a:gd name="connsiteX114" fmla="*/ 1035050 w 2254607"/>
                <a:gd name="connsiteY114" fmla="*/ 2089150 h 2139950"/>
                <a:gd name="connsiteX115" fmla="*/ 1079500 w 2254607"/>
                <a:gd name="connsiteY115" fmla="*/ 2095500 h 2139950"/>
                <a:gd name="connsiteX116" fmla="*/ 1104900 w 2254607"/>
                <a:gd name="connsiteY116" fmla="*/ 2089150 h 2139950"/>
                <a:gd name="connsiteX117" fmla="*/ 1123950 w 2254607"/>
                <a:gd name="connsiteY117" fmla="*/ 2082800 h 2139950"/>
                <a:gd name="connsiteX118" fmla="*/ 1397000 w 2254607"/>
                <a:gd name="connsiteY118" fmla="*/ 2089150 h 2139950"/>
                <a:gd name="connsiteX119" fmla="*/ 1428750 w 2254607"/>
                <a:gd name="connsiteY119" fmla="*/ 2095500 h 2139950"/>
                <a:gd name="connsiteX120" fmla="*/ 1466850 w 2254607"/>
                <a:gd name="connsiteY120" fmla="*/ 2101850 h 2139950"/>
                <a:gd name="connsiteX121" fmla="*/ 1549400 w 2254607"/>
                <a:gd name="connsiteY121" fmla="*/ 2120900 h 2139950"/>
                <a:gd name="connsiteX122" fmla="*/ 1625600 w 2254607"/>
                <a:gd name="connsiteY122" fmla="*/ 2139950 h 2139950"/>
                <a:gd name="connsiteX123" fmla="*/ 1866900 w 2254607"/>
                <a:gd name="connsiteY123" fmla="*/ 2133600 h 2139950"/>
                <a:gd name="connsiteX124" fmla="*/ 1879600 w 2254607"/>
                <a:gd name="connsiteY124" fmla="*/ 2114550 h 2139950"/>
                <a:gd name="connsiteX125" fmla="*/ 1892300 w 2254607"/>
                <a:gd name="connsiteY125" fmla="*/ 2063750 h 2139950"/>
                <a:gd name="connsiteX126" fmla="*/ 1905000 w 2254607"/>
                <a:gd name="connsiteY126" fmla="*/ 2044700 h 2139950"/>
                <a:gd name="connsiteX127" fmla="*/ 1943100 w 2254607"/>
                <a:gd name="connsiteY127" fmla="*/ 2032000 h 2139950"/>
                <a:gd name="connsiteX128" fmla="*/ 1962150 w 2254607"/>
                <a:gd name="connsiteY128" fmla="*/ 2019300 h 2139950"/>
                <a:gd name="connsiteX129" fmla="*/ 2000250 w 2254607"/>
                <a:gd name="connsiteY129" fmla="*/ 2006600 h 2139950"/>
                <a:gd name="connsiteX130" fmla="*/ 2057400 w 2254607"/>
                <a:gd name="connsiteY130" fmla="*/ 1987550 h 2139950"/>
                <a:gd name="connsiteX131" fmla="*/ 2076450 w 2254607"/>
                <a:gd name="connsiteY131" fmla="*/ 1981200 h 2139950"/>
                <a:gd name="connsiteX132" fmla="*/ 2095500 w 2254607"/>
                <a:gd name="connsiteY132" fmla="*/ 1974850 h 2139950"/>
                <a:gd name="connsiteX133" fmla="*/ 2133600 w 2254607"/>
                <a:gd name="connsiteY133" fmla="*/ 1949450 h 2139950"/>
                <a:gd name="connsiteX134" fmla="*/ 2171700 w 2254607"/>
                <a:gd name="connsiteY134" fmla="*/ 1930400 h 2139950"/>
                <a:gd name="connsiteX135" fmla="*/ 2190750 w 2254607"/>
                <a:gd name="connsiteY135" fmla="*/ 1892300 h 2139950"/>
                <a:gd name="connsiteX136" fmla="*/ 2209800 w 2254607"/>
                <a:gd name="connsiteY136" fmla="*/ 1885950 h 2139950"/>
                <a:gd name="connsiteX137" fmla="*/ 2247900 w 2254607"/>
                <a:gd name="connsiteY137" fmla="*/ 1860550 h 2139950"/>
                <a:gd name="connsiteX138" fmla="*/ 2247900 w 2254607"/>
                <a:gd name="connsiteY138" fmla="*/ 1822450 h 2139950"/>
                <a:gd name="connsiteX139" fmla="*/ 2228850 w 2254607"/>
                <a:gd name="connsiteY139" fmla="*/ 1816100 h 2139950"/>
                <a:gd name="connsiteX140" fmla="*/ 2184400 w 2254607"/>
                <a:gd name="connsiteY140" fmla="*/ 1790700 h 2139950"/>
                <a:gd name="connsiteX141" fmla="*/ 2139950 w 2254607"/>
                <a:gd name="connsiteY141" fmla="*/ 1778000 h 2139950"/>
                <a:gd name="connsiteX142" fmla="*/ 2120900 w 2254607"/>
                <a:gd name="connsiteY142" fmla="*/ 1765300 h 2139950"/>
                <a:gd name="connsiteX143" fmla="*/ 2095500 w 2254607"/>
                <a:gd name="connsiteY143" fmla="*/ 1727200 h 2139950"/>
                <a:gd name="connsiteX144" fmla="*/ 2082800 w 2254607"/>
                <a:gd name="connsiteY144" fmla="*/ 1708150 h 2139950"/>
                <a:gd name="connsiteX145" fmla="*/ 2063750 w 2254607"/>
                <a:gd name="connsiteY145" fmla="*/ 1701800 h 2139950"/>
                <a:gd name="connsiteX146" fmla="*/ 2057400 w 2254607"/>
                <a:gd name="connsiteY146" fmla="*/ 1682750 h 2139950"/>
                <a:gd name="connsiteX147" fmla="*/ 2019300 w 2254607"/>
                <a:gd name="connsiteY147" fmla="*/ 1657350 h 2139950"/>
                <a:gd name="connsiteX148" fmla="*/ 2006600 w 2254607"/>
                <a:gd name="connsiteY148" fmla="*/ 1638300 h 2139950"/>
                <a:gd name="connsiteX149" fmla="*/ 1968500 w 2254607"/>
                <a:gd name="connsiteY149" fmla="*/ 1612900 h 2139950"/>
                <a:gd name="connsiteX150" fmla="*/ 1949450 w 2254607"/>
                <a:gd name="connsiteY150" fmla="*/ 1600200 h 2139950"/>
                <a:gd name="connsiteX151" fmla="*/ 1905000 w 2254607"/>
                <a:gd name="connsiteY151" fmla="*/ 1587500 h 2139950"/>
                <a:gd name="connsiteX152" fmla="*/ 1879600 w 2254607"/>
                <a:gd name="connsiteY152" fmla="*/ 1555750 h 2139950"/>
                <a:gd name="connsiteX153" fmla="*/ 1841500 w 2254607"/>
                <a:gd name="connsiteY153" fmla="*/ 1517650 h 2139950"/>
                <a:gd name="connsiteX154" fmla="*/ 1828800 w 2254607"/>
                <a:gd name="connsiteY154" fmla="*/ 1498600 h 2139950"/>
                <a:gd name="connsiteX155" fmla="*/ 1809750 w 2254607"/>
                <a:gd name="connsiteY155" fmla="*/ 1485900 h 2139950"/>
                <a:gd name="connsiteX156" fmla="*/ 1790700 w 2254607"/>
                <a:gd name="connsiteY156" fmla="*/ 1479550 h 2139950"/>
                <a:gd name="connsiteX157" fmla="*/ 1720850 w 2254607"/>
                <a:gd name="connsiteY157" fmla="*/ 1466850 h 2139950"/>
                <a:gd name="connsiteX158" fmla="*/ 1689100 w 2254607"/>
                <a:gd name="connsiteY158" fmla="*/ 1460500 h 2139950"/>
                <a:gd name="connsiteX159" fmla="*/ 1644650 w 2254607"/>
                <a:gd name="connsiteY159" fmla="*/ 1466850 h 2139950"/>
                <a:gd name="connsiteX160" fmla="*/ 1631950 w 2254607"/>
                <a:gd name="connsiteY160" fmla="*/ 1504950 h 2139950"/>
                <a:gd name="connsiteX161" fmla="*/ 1492250 w 2254607"/>
                <a:gd name="connsiteY161" fmla="*/ 1498600 h 2139950"/>
                <a:gd name="connsiteX162" fmla="*/ 1466850 w 2254607"/>
                <a:gd name="connsiteY162" fmla="*/ 1466850 h 2139950"/>
                <a:gd name="connsiteX163" fmla="*/ 1447800 w 2254607"/>
                <a:gd name="connsiteY163" fmla="*/ 1441450 h 2139950"/>
                <a:gd name="connsiteX164" fmla="*/ 1435100 w 2254607"/>
                <a:gd name="connsiteY164" fmla="*/ 1422400 h 2139950"/>
                <a:gd name="connsiteX165" fmla="*/ 1416050 w 2254607"/>
                <a:gd name="connsiteY165" fmla="*/ 1409700 h 2139950"/>
                <a:gd name="connsiteX166" fmla="*/ 1403350 w 2254607"/>
                <a:gd name="connsiteY166" fmla="*/ 1390650 h 2139950"/>
                <a:gd name="connsiteX167" fmla="*/ 1365250 w 2254607"/>
                <a:gd name="connsiteY167" fmla="*/ 1365250 h 2139950"/>
                <a:gd name="connsiteX168" fmla="*/ 1327150 w 2254607"/>
                <a:gd name="connsiteY168" fmla="*/ 1346200 h 2139950"/>
                <a:gd name="connsiteX169" fmla="*/ 1289050 w 2254607"/>
                <a:gd name="connsiteY169" fmla="*/ 1314450 h 2139950"/>
                <a:gd name="connsiteX170" fmla="*/ 1162050 w 2254607"/>
                <a:gd name="connsiteY170" fmla="*/ 1295400 h 2139950"/>
                <a:gd name="connsiteX171" fmla="*/ 1117600 w 2254607"/>
                <a:gd name="connsiteY171" fmla="*/ 1263650 h 2139950"/>
                <a:gd name="connsiteX172" fmla="*/ 1092200 w 2254607"/>
                <a:gd name="connsiteY172" fmla="*/ 1244600 h 2139950"/>
                <a:gd name="connsiteX173" fmla="*/ 1066800 w 2254607"/>
                <a:gd name="connsiteY173" fmla="*/ 1238250 h 2139950"/>
                <a:gd name="connsiteX174" fmla="*/ 1028700 w 2254607"/>
                <a:gd name="connsiteY174" fmla="*/ 1225550 h 2139950"/>
                <a:gd name="connsiteX175" fmla="*/ 977900 w 2254607"/>
                <a:gd name="connsiteY175" fmla="*/ 1174750 h 2139950"/>
                <a:gd name="connsiteX176" fmla="*/ 946150 w 2254607"/>
                <a:gd name="connsiteY176" fmla="*/ 1168400 h 213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254607" h="2139950">
                  <a:moveTo>
                    <a:pt x="946150" y="1168400"/>
                  </a:moveTo>
                  <a:cubicBezTo>
                    <a:pt x="939800" y="1159933"/>
                    <a:pt x="944101" y="1138286"/>
                    <a:pt x="939800" y="1123950"/>
                  </a:cubicBezTo>
                  <a:cubicBezTo>
                    <a:pt x="937607" y="1116640"/>
                    <a:pt x="930513" y="1111726"/>
                    <a:pt x="927100" y="1104900"/>
                  </a:cubicBezTo>
                  <a:cubicBezTo>
                    <a:pt x="924107" y="1098913"/>
                    <a:pt x="922867" y="1092200"/>
                    <a:pt x="920750" y="1085850"/>
                  </a:cubicBezTo>
                  <a:cubicBezTo>
                    <a:pt x="922867" y="1037167"/>
                    <a:pt x="923363" y="988386"/>
                    <a:pt x="927100" y="939800"/>
                  </a:cubicBezTo>
                  <a:cubicBezTo>
                    <a:pt x="927613" y="933126"/>
                    <a:pt x="933450" y="927443"/>
                    <a:pt x="933450" y="920750"/>
                  </a:cubicBezTo>
                  <a:cubicBezTo>
                    <a:pt x="933450" y="914057"/>
                    <a:pt x="930813" y="907269"/>
                    <a:pt x="927100" y="901700"/>
                  </a:cubicBezTo>
                  <a:cubicBezTo>
                    <a:pt x="916322" y="885533"/>
                    <a:pt x="900307" y="876571"/>
                    <a:pt x="882650" y="869950"/>
                  </a:cubicBezTo>
                  <a:cubicBezTo>
                    <a:pt x="874478" y="866886"/>
                    <a:pt x="865717" y="865717"/>
                    <a:pt x="857250" y="863600"/>
                  </a:cubicBezTo>
                  <a:cubicBezTo>
                    <a:pt x="859367" y="853017"/>
                    <a:pt x="857613" y="840830"/>
                    <a:pt x="863600" y="831850"/>
                  </a:cubicBezTo>
                  <a:cubicBezTo>
                    <a:pt x="867313" y="826281"/>
                    <a:pt x="876663" y="828493"/>
                    <a:pt x="882650" y="825500"/>
                  </a:cubicBezTo>
                  <a:cubicBezTo>
                    <a:pt x="889476" y="822087"/>
                    <a:pt x="895350" y="817033"/>
                    <a:pt x="901700" y="812800"/>
                  </a:cubicBezTo>
                  <a:cubicBezTo>
                    <a:pt x="905933" y="806450"/>
                    <a:pt x="910987" y="800576"/>
                    <a:pt x="914400" y="793750"/>
                  </a:cubicBezTo>
                  <a:cubicBezTo>
                    <a:pt x="927674" y="767202"/>
                    <a:pt x="924521" y="717846"/>
                    <a:pt x="927100" y="698500"/>
                  </a:cubicBezTo>
                  <a:cubicBezTo>
                    <a:pt x="930002" y="676735"/>
                    <a:pt x="936420" y="679860"/>
                    <a:pt x="946150" y="660400"/>
                  </a:cubicBezTo>
                  <a:cubicBezTo>
                    <a:pt x="949143" y="654413"/>
                    <a:pt x="950383" y="647700"/>
                    <a:pt x="952500" y="641350"/>
                  </a:cubicBezTo>
                  <a:cubicBezTo>
                    <a:pt x="958925" y="519277"/>
                    <a:pt x="962913" y="526153"/>
                    <a:pt x="952500" y="406400"/>
                  </a:cubicBezTo>
                  <a:cubicBezTo>
                    <a:pt x="949361" y="370305"/>
                    <a:pt x="951801" y="378417"/>
                    <a:pt x="927100" y="361950"/>
                  </a:cubicBezTo>
                  <a:cubicBezTo>
                    <a:pt x="876786" y="378721"/>
                    <a:pt x="902205" y="376851"/>
                    <a:pt x="850900" y="368300"/>
                  </a:cubicBezTo>
                  <a:cubicBezTo>
                    <a:pt x="844550" y="364067"/>
                    <a:pt x="832174" y="363225"/>
                    <a:pt x="831850" y="355600"/>
                  </a:cubicBezTo>
                  <a:cubicBezTo>
                    <a:pt x="821550" y="113554"/>
                    <a:pt x="809252" y="156694"/>
                    <a:pt x="844550" y="50800"/>
                  </a:cubicBezTo>
                  <a:cubicBezTo>
                    <a:pt x="842433" y="35983"/>
                    <a:pt x="844893" y="19737"/>
                    <a:pt x="838200" y="6350"/>
                  </a:cubicBezTo>
                  <a:cubicBezTo>
                    <a:pt x="835207" y="363"/>
                    <a:pt x="825843" y="0"/>
                    <a:pt x="819150" y="0"/>
                  </a:cubicBezTo>
                  <a:cubicBezTo>
                    <a:pt x="793662" y="0"/>
                    <a:pt x="768350" y="4233"/>
                    <a:pt x="742950" y="6350"/>
                  </a:cubicBezTo>
                  <a:lnTo>
                    <a:pt x="666750" y="31750"/>
                  </a:lnTo>
                  <a:lnTo>
                    <a:pt x="647700" y="38100"/>
                  </a:lnTo>
                  <a:lnTo>
                    <a:pt x="628650" y="44450"/>
                  </a:lnTo>
                  <a:cubicBezTo>
                    <a:pt x="624452" y="136795"/>
                    <a:pt x="633129" y="149425"/>
                    <a:pt x="615950" y="209550"/>
                  </a:cubicBezTo>
                  <a:cubicBezTo>
                    <a:pt x="614111" y="215986"/>
                    <a:pt x="612593" y="222613"/>
                    <a:pt x="609600" y="228600"/>
                  </a:cubicBezTo>
                  <a:cubicBezTo>
                    <a:pt x="594257" y="259286"/>
                    <a:pt x="603202" y="239916"/>
                    <a:pt x="577850" y="254000"/>
                  </a:cubicBezTo>
                  <a:cubicBezTo>
                    <a:pt x="564507" y="261413"/>
                    <a:pt x="539750" y="279400"/>
                    <a:pt x="539750" y="279400"/>
                  </a:cubicBezTo>
                  <a:cubicBezTo>
                    <a:pt x="537633" y="311150"/>
                    <a:pt x="536914" y="343024"/>
                    <a:pt x="533400" y="374650"/>
                  </a:cubicBezTo>
                  <a:cubicBezTo>
                    <a:pt x="532661" y="381303"/>
                    <a:pt x="530301" y="387849"/>
                    <a:pt x="527050" y="393700"/>
                  </a:cubicBezTo>
                  <a:cubicBezTo>
                    <a:pt x="519637" y="407043"/>
                    <a:pt x="510117" y="419100"/>
                    <a:pt x="501650" y="431800"/>
                  </a:cubicBezTo>
                  <a:lnTo>
                    <a:pt x="488950" y="450850"/>
                  </a:lnTo>
                  <a:cubicBezTo>
                    <a:pt x="486833" y="469900"/>
                    <a:pt x="489719" y="490204"/>
                    <a:pt x="482600" y="508000"/>
                  </a:cubicBezTo>
                  <a:cubicBezTo>
                    <a:pt x="480114" y="514215"/>
                    <a:pt x="469986" y="512511"/>
                    <a:pt x="463550" y="514350"/>
                  </a:cubicBezTo>
                  <a:cubicBezTo>
                    <a:pt x="417920" y="527387"/>
                    <a:pt x="458778" y="513956"/>
                    <a:pt x="406400" y="527050"/>
                  </a:cubicBezTo>
                  <a:cubicBezTo>
                    <a:pt x="399906" y="528673"/>
                    <a:pt x="393700" y="531283"/>
                    <a:pt x="387350" y="533400"/>
                  </a:cubicBezTo>
                  <a:cubicBezTo>
                    <a:pt x="383117" y="539750"/>
                    <a:pt x="377656" y="545435"/>
                    <a:pt x="374650" y="552450"/>
                  </a:cubicBezTo>
                  <a:cubicBezTo>
                    <a:pt x="365347" y="574156"/>
                    <a:pt x="363790" y="628472"/>
                    <a:pt x="361950" y="641350"/>
                  </a:cubicBezTo>
                  <a:cubicBezTo>
                    <a:pt x="360716" y="649990"/>
                    <a:pt x="357161" y="658164"/>
                    <a:pt x="355600" y="666750"/>
                  </a:cubicBezTo>
                  <a:cubicBezTo>
                    <a:pt x="352923" y="681476"/>
                    <a:pt x="352615" y="696616"/>
                    <a:pt x="349250" y="711200"/>
                  </a:cubicBezTo>
                  <a:cubicBezTo>
                    <a:pt x="346240" y="724244"/>
                    <a:pt x="336550" y="749300"/>
                    <a:pt x="336550" y="749300"/>
                  </a:cubicBezTo>
                  <a:cubicBezTo>
                    <a:pt x="338982" y="773621"/>
                    <a:pt x="332778" y="811881"/>
                    <a:pt x="355600" y="831850"/>
                  </a:cubicBezTo>
                  <a:cubicBezTo>
                    <a:pt x="367087" y="841901"/>
                    <a:pt x="393700" y="857250"/>
                    <a:pt x="393700" y="857250"/>
                  </a:cubicBezTo>
                  <a:cubicBezTo>
                    <a:pt x="409661" y="905133"/>
                    <a:pt x="388131" y="846111"/>
                    <a:pt x="412750" y="895350"/>
                  </a:cubicBezTo>
                  <a:cubicBezTo>
                    <a:pt x="431130" y="932109"/>
                    <a:pt x="402038" y="897338"/>
                    <a:pt x="438150" y="933450"/>
                  </a:cubicBezTo>
                  <a:cubicBezTo>
                    <a:pt x="440267" y="946150"/>
                    <a:pt x="441707" y="958981"/>
                    <a:pt x="444500" y="971550"/>
                  </a:cubicBezTo>
                  <a:cubicBezTo>
                    <a:pt x="449925" y="995964"/>
                    <a:pt x="471594" y="1020656"/>
                    <a:pt x="444500" y="1047750"/>
                  </a:cubicBezTo>
                  <a:cubicBezTo>
                    <a:pt x="430947" y="1061303"/>
                    <a:pt x="406400" y="1051983"/>
                    <a:pt x="387350" y="1054100"/>
                  </a:cubicBezTo>
                  <a:cubicBezTo>
                    <a:pt x="381000" y="1056217"/>
                    <a:pt x="374287" y="1057457"/>
                    <a:pt x="368300" y="1060450"/>
                  </a:cubicBezTo>
                  <a:cubicBezTo>
                    <a:pt x="361474" y="1063863"/>
                    <a:pt x="356654" y="1071299"/>
                    <a:pt x="349250" y="1073150"/>
                  </a:cubicBezTo>
                  <a:cubicBezTo>
                    <a:pt x="330655" y="1077799"/>
                    <a:pt x="311150" y="1077383"/>
                    <a:pt x="292100" y="1079500"/>
                  </a:cubicBezTo>
                  <a:cubicBezTo>
                    <a:pt x="285750" y="1083733"/>
                    <a:pt x="277095" y="1085728"/>
                    <a:pt x="273050" y="1092200"/>
                  </a:cubicBezTo>
                  <a:cubicBezTo>
                    <a:pt x="265955" y="1103552"/>
                    <a:pt x="260350" y="1130300"/>
                    <a:pt x="260350" y="1130300"/>
                  </a:cubicBezTo>
                  <a:cubicBezTo>
                    <a:pt x="266700" y="1134533"/>
                    <a:pt x="274632" y="1137041"/>
                    <a:pt x="279400" y="1143000"/>
                  </a:cubicBezTo>
                  <a:cubicBezTo>
                    <a:pt x="288160" y="1153950"/>
                    <a:pt x="287830" y="1176913"/>
                    <a:pt x="279400" y="1187450"/>
                  </a:cubicBezTo>
                  <a:cubicBezTo>
                    <a:pt x="275219" y="1192677"/>
                    <a:pt x="266700" y="1191683"/>
                    <a:pt x="260350" y="1193800"/>
                  </a:cubicBezTo>
                  <a:cubicBezTo>
                    <a:pt x="245533" y="1191683"/>
                    <a:pt x="230236" y="1191751"/>
                    <a:pt x="215900" y="1187450"/>
                  </a:cubicBezTo>
                  <a:cubicBezTo>
                    <a:pt x="208590" y="1185257"/>
                    <a:pt x="202809" y="1169982"/>
                    <a:pt x="196850" y="1174750"/>
                  </a:cubicBezTo>
                  <a:cubicBezTo>
                    <a:pt x="186397" y="1183113"/>
                    <a:pt x="188383" y="1200150"/>
                    <a:pt x="184150" y="1212850"/>
                  </a:cubicBezTo>
                  <a:lnTo>
                    <a:pt x="177800" y="1231900"/>
                  </a:lnTo>
                  <a:cubicBezTo>
                    <a:pt x="191655" y="1273464"/>
                    <a:pt x="172412" y="1232670"/>
                    <a:pt x="203200" y="1257300"/>
                  </a:cubicBezTo>
                  <a:cubicBezTo>
                    <a:pt x="218365" y="1269432"/>
                    <a:pt x="214581" y="1280062"/>
                    <a:pt x="222250" y="1295400"/>
                  </a:cubicBezTo>
                  <a:cubicBezTo>
                    <a:pt x="225663" y="1302226"/>
                    <a:pt x="230717" y="1308100"/>
                    <a:pt x="234950" y="1314450"/>
                  </a:cubicBezTo>
                  <a:cubicBezTo>
                    <a:pt x="235365" y="1316109"/>
                    <a:pt x="244337" y="1354759"/>
                    <a:pt x="247650" y="1358900"/>
                  </a:cubicBezTo>
                  <a:cubicBezTo>
                    <a:pt x="259782" y="1374065"/>
                    <a:pt x="270412" y="1370281"/>
                    <a:pt x="285750" y="1377950"/>
                  </a:cubicBezTo>
                  <a:cubicBezTo>
                    <a:pt x="292576" y="1381363"/>
                    <a:pt x="298450" y="1386417"/>
                    <a:pt x="304800" y="1390650"/>
                  </a:cubicBezTo>
                  <a:cubicBezTo>
                    <a:pt x="310353" y="1457292"/>
                    <a:pt x="300339" y="1451106"/>
                    <a:pt x="323850" y="1492250"/>
                  </a:cubicBezTo>
                  <a:cubicBezTo>
                    <a:pt x="327636" y="1498876"/>
                    <a:pt x="330591" y="1506532"/>
                    <a:pt x="336550" y="1511300"/>
                  </a:cubicBezTo>
                  <a:cubicBezTo>
                    <a:pt x="341777" y="1515481"/>
                    <a:pt x="349250" y="1515533"/>
                    <a:pt x="355600" y="1517650"/>
                  </a:cubicBezTo>
                  <a:cubicBezTo>
                    <a:pt x="370713" y="1562990"/>
                    <a:pt x="375726" y="1544611"/>
                    <a:pt x="355600" y="1574800"/>
                  </a:cubicBezTo>
                  <a:cubicBezTo>
                    <a:pt x="317213" y="1565203"/>
                    <a:pt x="338479" y="1571210"/>
                    <a:pt x="292100" y="1555750"/>
                  </a:cubicBezTo>
                  <a:cubicBezTo>
                    <a:pt x="285750" y="1553633"/>
                    <a:pt x="279692" y="1550230"/>
                    <a:pt x="273050" y="1549400"/>
                  </a:cubicBezTo>
                  <a:lnTo>
                    <a:pt x="222250" y="1543050"/>
                  </a:lnTo>
                  <a:cubicBezTo>
                    <a:pt x="215900" y="1538817"/>
                    <a:pt x="207968" y="1536309"/>
                    <a:pt x="203200" y="1530350"/>
                  </a:cubicBezTo>
                  <a:cubicBezTo>
                    <a:pt x="199019" y="1525123"/>
                    <a:pt x="197950" y="1517902"/>
                    <a:pt x="196850" y="1511300"/>
                  </a:cubicBezTo>
                  <a:cubicBezTo>
                    <a:pt x="194767" y="1498804"/>
                    <a:pt x="199097" y="1449298"/>
                    <a:pt x="177800" y="1435100"/>
                  </a:cubicBezTo>
                  <a:cubicBezTo>
                    <a:pt x="170538" y="1430259"/>
                    <a:pt x="160867" y="1430867"/>
                    <a:pt x="152400" y="1428750"/>
                  </a:cubicBezTo>
                  <a:cubicBezTo>
                    <a:pt x="143933" y="1430867"/>
                    <a:pt x="133815" y="1429648"/>
                    <a:pt x="127000" y="1435100"/>
                  </a:cubicBezTo>
                  <a:cubicBezTo>
                    <a:pt x="121773" y="1439281"/>
                    <a:pt x="125877" y="1449969"/>
                    <a:pt x="120650" y="1454150"/>
                  </a:cubicBezTo>
                  <a:cubicBezTo>
                    <a:pt x="113835" y="1459602"/>
                    <a:pt x="103609" y="1457992"/>
                    <a:pt x="95250" y="1460500"/>
                  </a:cubicBezTo>
                  <a:cubicBezTo>
                    <a:pt x="82428" y="1464347"/>
                    <a:pt x="69850" y="1468967"/>
                    <a:pt x="57150" y="1473200"/>
                  </a:cubicBezTo>
                  <a:lnTo>
                    <a:pt x="38100" y="1479550"/>
                  </a:lnTo>
                  <a:lnTo>
                    <a:pt x="19050" y="1485900"/>
                  </a:lnTo>
                  <a:cubicBezTo>
                    <a:pt x="-7146" y="1525194"/>
                    <a:pt x="12700" y="1486576"/>
                    <a:pt x="12700" y="1562100"/>
                  </a:cubicBezTo>
                  <a:cubicBezTo>
                    <a:pt x="12700" y="1637196"/>
                    <a:pt x="14207" y="1627430"/>
                    <a:pt x="0" y="1670050"/>
                  </a:cubicBezTo>
                  <a:cubicBezTo>
                    <a:pt x="3167" y="1720717"/>
                    <a:pt x="-4308" y="1785531"/>
                    <a:pt x="31750" y="1828800"/>
                  </a:cubicBezTo>
                  <a:cubicBezTo>
                    <a:pt x="37499" y="1835699"/>
                    <a:pt x="43328" y="1842869"/>
                    <a:pt x="50800" y="1847850"/>
                  </a:cubicBezTo>
                  <a:cubicBezTo>
                    <a:pt x="56369" y="1851563"/>
                    <a:pt x="63500" y="1852083"/>
                    <a:pt x="69850" y="1854200"/>
                  </a:cubicBezTo>
                  <a:cubicBezTo>
                    <a:pt x="86783" y="1852083"/>
                    <a:pt x="103585" y="1847850"/>
                    <a:pt x="120650" y="1847850"/>
                  </a:cubicBezTo>
                  <a:cubicBezTo>
                    <a:pt x="128885" y="1847850"/>
                    <a:pt x="217432" y="1859154"/>
                    <a:pt x="228600" y="1860550"/>
                  </a:cubicBezTo>
                  <a:cubicBezTo>
                    <a:pt x="258233" y="1858433"/>
                    <a:pt x="288794" y="1861855"/>
                    <a:pt x="317500" y="1854200"/>
                  </a:cubicBezTo>
                  <a:cubicBezTo>
                    <a:pt x="323967" y="1852475"/>
                    <a:pt x="320137" y="1840719"/>
                    <a:pt x="323850" y="1835150"/>
                  </a:cubicBezTo>
                  <a:cubicBezTo>
                    <a:pt x="328831" y="1827678"/>
                    <a:pt x="336550" y="1822450"/>
                    <a:pt x="342900" y="1816100"/>
                  </a:cubicBezTo>
                  <a:cubicBezTo>
                    <a:pt x="357717" y="1818217"/>
                    <a:pt x="373381" y="1817077"/>
                    <a:pt x="387350" y="1822450"/>
                  </a:cubicBezTo>
                  <a:cubicBezTo>
                    <a:pt x="401596" y="1827929"/>
                    <a:pt x="425450" y="1847850"/>
                    <a:pt x="425450" y="1847850"/>
                  </a:cubicBezTo>
                  <a:cubicBezTo>
                    <a:pt x="459317" y="1898650"/>
                    <a:pt x="414867" y="1837267"/>
                    <a:pt x="457200" y="1879600"/>
                  </a:cubicBezTo>
                  <a:cubicBezTo>
                    <a:pt x="462596" y="1884996"/>
                    <a:pt x="465014" y="1892787"/>
                    <a:pt x="469900" y="1898650"/>
                  </a:cubicBezTo>
                  <a:cubicBezTo>
                    <a:pt x="491057" y="1924038"/>
                    <a:pt x="485753" y="1914059"/>
                    <a:pt x="514350" y="1930400"/>
                  </a:cubicBezTo>
                  <a:cubicBezTo>
                    <a:pt x="536433" y="1943019"/>
                    <a:pt x="540379" y="1953855"/>
                    <a:pt x="571500" y="1955800"/>
                  </a:cubicBezTo>
                  <a:lnTo>
                    <a:pt x="673100" y="1962150"/>
                  </a:lnTo>
                  <a:cubicBezTo>
                    <a:pt x="718775" y="1977375"/>
                    <a:pt x="661736" y="1958903"/>
                    <a:pt x="717550" y="1974850"/>
                  </a:cubicBezTo>
                  <a:cubicBezTo>
                    <a:pt x="723986" y="1976689"/>
                    <a:pt x="730036" y="1979887"/>
                    <a:pt x="736600" y="1981200"/>
                  </a:cubicBezTo>
                  <a:cubicBezTo>
                    <a:pt x="751276" y="1984135"/>
                    <a:pt x="766233" y="1985433"/>
                    <a:pt x="781050" y="1987550"/>
                  </a:cubicBezTo>
                  <a:cubicBezTo>
                    <a:pt x="867771" y="2016457"/>
                    <a:pt x="779146" y="1984920"/>
                    <a:pt x="844550" y="2012950"/>
                  </a:cubicBezTo>
                  <a:cubicBezTo>
                    <a:pt x="850702" y="2015587"/>
                    <a:pt x="857613" y="2016307"/>
                    <a:pt x="863600" y="2019300"/>
                  </a:cubicBezTo>
                  <a:cubicBezTo>
                    <a:pt x="870426" y="2022713"/>
                    <a:pt x="875824" y="2028587"/>
                    <a:pt x="882650" y="2032000"/>
                  </a:cubicBezTo>
                  <a:cubicBezTo>
                    <a:pt x="888637" y="2034993"/>
                    <a:pt x="895713" y="2035357"/>
                    <a:pt x="901700" y="2038350"/>
                  </a:cubicBezTo>
                  <a:cubicBezTo>
                    <a:pt x="908526" y="2041763"/>
                    <a:pt x="913776" y="2047950"/>
                    <a:pt x="920750" y="2051050"/>
                  </a:cubicBezTo>
                  <a:cubicBezTo>
                    <a:pt x="932983" y="2056487"/>
                    <a:pt x="947711" y="2056324"/>
                    <a:pt x="958850" y="2063750"/>
                  </a:cubicBezTo>
                  <a:cubicBezTo>
                    <a:pt x="965200" y="2067983"/>
                    <a:pt x="970660" y="2074037"/>
                    <a:pt x="977900" y="2076450"/>
                  </a:cubicBezTo>
                  <a:cubicBezTo>
                    <a:pt x="990114" y="2080521"/>
                    <a:pt x="1003431" y="2080007"/>
                    <a:pt x="1016000" y="2082800"/>
                  </a:cubicBezTo>
                  <a:cubicBezTo>
                    <a:pt x="1022534" y="2084252"/>
                    <a:pt x="1028486" y="2087837"/>
                    <a:pt x="1035050" y="2089150"/>
                  </a:cubicBezTo>
                  <a:cubicBezTo>
                    <a:pt x="1049726" y="2092085"/>
                    <a:pt x="1064683" y="2093383"/>
                    <a:pt x="1079500" y="2095500"/>
                  </a:cubicBezTo>
                  <a:cubicBezTo>
                    <a:pt x="1087967" y="2093383"/>
                    <a:pt x="1096509" y="2091548"/>
                    <a:pt x="1104900" y="2089150"/>
                  </a:cubicBezTo>
                  <a:cubicBezTo>
                    <a:pt x="1111336" y="2087311"/>
                    <a:pt x="1117257" y="2082800"/>
                    <a:pt x="1123950" y="2082800"/>
                  </a:cubicBezTo>
                  <a:cubicBezTo>
                    <a:pt x="1214991" y="2082800"/>
                    <a:pt x="1305983" y="2087033"/>
                    <a:pt x="1397000" y="2089150"/>
                  </a:cubicBezTo>
                  <a:lnTo>
                    <a:pt x="1428750" y="2095500"/>
                  </a:lnTo>
                  <a:cubicBezTo>
                    <a:pt x="1441418" y="2097803"/>
                    <a:pt x="1454359" y="2098727"/>
                    <a:pt x="1466850" y="2101850"/>
                  </a:cubicBezTo>
                  <a:cubicBezTo>
                    <a:pt x="1559826" y="2125094"/>
                    <a:pt x="1446219" y="2106160"/>
                    <a:pt x="1549400" y="2120900"/>
                  </a:cubicBezTo>
                  <a:cubicBezTo>
                    <a:pt x="1599714" y="2137671"/>
                    <a:pt x="1574295" y="2131399"/>
                    <a:pt x="1625600" y="2139950"/>
                  </a:cubicBezTo>
                  <a:cubicBezTo>
                    <a:pt x="1706033" y="2137833"/>
                    <a:pt x="1786838" y="2141606"/>
                    <a:pt x="1866900" y="2133600"/>
                  </a:cubicBezTo>
                  <a:cubicBezTo>
                    <a:pt x="1874494" y="2132841"/>
                    <a:pt x="1876187" y="2121376"/>
                    <a:pt x="1879600" y="2114550"/>
                  </a:cubicBezTo>
                  <a:cubicBezTo>
                    <a:pt x="1891351" y="2091048"/>
                    <a:pt x="1881431" y="2092733"/>
                    <a:pt x="1892300" y="2063750"/>
                  </a:cubicBezTo>
                  <a:cubicBezTo>
                    <a:pt x="1894980" y="2056604"/>
                    <a:pt x="1898528" y="2048745"/>
                    <a:pt x="1905000" y="2044700"/>
                  </a:cubicBezTo>
                  <a:cubicBezTo>
                    <a:pt x="1916352" y="2037605"/>
                    <a:pt x="1931961" y="2039426"/>
                    <a:pt x="1943100" y="2032000"/>
                  </a:cubicBezTo>
                  <a:cubicBezTo>
                    <a:pt x="1949450" y="2027767"/>
                    <a:pt x="1955176" y="2022400"/>
                    <a:pt x="1962150" y="2019300"/>
                  </a:cubicBezTo>
                  <a:cubicBezTo>
                    <a:pt x="1974383" y="2013863"/>
                    <a:pt x="1987550" y="2010833"/>
                    <a:pt x="2000250" y="2006600"/>
                  </a:cubicBezTo>
                  <a:lnTo>
                    <a:pt x="2057400" y="1987550"/>
                  </a:lnTo>
                  <a:lnTo>
                    <a:pt x="2076450" y="1981200"/>
                  </a:lnTo>
                  <a:cubicBezTo>
                    <a:pt x="2082800" y="1979083"/>
                    <a:pt x="2089931" y="1978563"/>
                    <a:pt x="2095500" y="1974850"/>
                  </a:cubicBezTo>
                  <a:cubicBezTo>
                    <a:pt x="2108200" y="1966383"/>
                    <a:pt x="2119120" y="1954277"/>
                    <a:pt x="2133600" y="1949450"/>
                  </a:cubicBezTo>
                  <a:cubicBezTo>
                    <a:pt x="2159890" y="1940687"/>
                    <a:pt x="2147081" y="1946813"/>
                    <a:pt x="2171700" y="1930400"/>
                  </a:cubicBezTo>
                  <a:cubicBezTo>
                    <a:pt x="2175883" y="1917851"/>
                    <a:pt x="2179559" y="1901252"/>
                    <a:pt x="2190750" y="1892300"/>
                  </a:cubicBezTo>
                  <a:cubicBezTo>
                    <a:pt x="2195977" y="1888119"/>
                    <a:pt x="2203949" y="1889201"/>
                    <a:pt x="2209800" y="1885950"/>
                  </a:cubicBezTo>
                  <a:cubicBezTo>
                    <a:pt x="2223143" y="1878537"/>
                    <a:pt x="2247900" y="1860550"/>
                    <a:pt x="2247900" y="1860550"/>
                  </a:cubicBezTo>
                  <a:cubicBezTo>
                    <a:pt x="2252133" y="1847850"/>
                    <a:pt x="2260600" y="1835150"/>
                    <a:pt x="2247900" y="1822450"/>
                  </a:cubicBezTo>
                  <a:cubicBezTo>
                    <a:pt x="2243167" y="1817717"/>
                    <a:pt x="2234837" y="1819093"/>
                    <a:pt x="2228850" y="1816100"/>
                  </a:cubicBezTo>
                  <a:cubicBezTo>
                    <a:pt x="2192004" y="1797677"/>
                    <a:pt x="2228930" y="1807399"/>
                    <a:pt x="2184400" y="1790700"/>
                  </a:cubicBezTo>
                  <a:cubicBezTo>
                    <a:pt x="2168124" y="1784596"/>
                    <a:pt x="2155302" y="1785676"/>
                    <a:pt x="2139950" y="1778000"/>
                  </a:cubicBezTo>
                  <a:cubicBezTo>
                    <a:pt x="2133124" y="1774587"/>
                    <a:pt x="2127250" y="1769533"/>
                    <a:pt x="2120900" y="1765300"/>
                  </a:cubicBezTo>
                  <a:lnTo>
                    <a:pt x="2095500" y="1727200"/>
                  </a:lnTo>
                  <a:cubicBezTo>
                    <a:pt x="2091267" y="1720850"/>
                    <a:pt x="2090040" y="1710563"/>
                    <a:pt x="2082800" y="1708150"/>
                  </a:cubicBezTo>
                  <a:lnTo>
                    <a:pt x="2063750" y="1701800"/>
                  </a:lnTo>
                  <a:cubicBezTo>
                    <a:pt x="2061633" y="1695450"/>
                    <a:pt x="2062133" y="1687483"/>
                    <a:pt x="2057400" y="1682750"/>
                  </a:cubicBezTo>
                  <a:cubicBezTo>
                    <a:pt x="2046607" y="1671957"/>
                    <a:pt x="2019300" y="1657350"/>
                    <a:pt x="2019300" y="1657350"/>
                  </a:cubicBezTo>
                  <a:cubicBezTo>
                    <a:pt x="2015067" y="1651000"/>
                    <a:pt x="2012343" y="1643326"/>
                    <a:pt x="2006600" y="1638300"/>
                  </a:cubicBezTo>
                  <a:cubicBezTo>
                    <a:pt x="1995113" y="1628249"/>
                    <a:pt x="1981200" y="1621367"/>
                    <a:pt x="1968500" y="1612900"/>
                  </a:cubicBezTo>
                  <a:cubicBezTo>
                    <a:pt x="1962150" y="1608667"/>
                    <a:pt x="1956690" y="1602613"/>
                    <a:pt x="1949450" y="1600200"/>
                  </a:cubicBezTo>
                  <a:cubicBezTo>
                    <a:pt x="1922121" y="1591090"/>
                    <a:pt x="1936894" y="1595473"/>
                    <a:pt x="1905000" y="1587500"/>
                  </a:cubicBezTo>
                  <a:cubicBezTo>
                    <a:pt x="1852711" y="1552641"/>
                    <a:pt x="1912631" y="1598219"/>
                    <a:pt x="1879600" y="1555750"/>
                  </a:cubicBezTo>
                  <a:cubicBezTo>
                    <a:pt x="1868573" y="1541573"/>
                    <a:pt x="1851463" y="1532594"/>
                    <a:pt x="1841500" y="1517650"/>
                  </a:cubicBezTo>
                  <a:cubicBezTo>
                    <a:pt x="1837267" y="1511300"/>
                    <a:pt x="1834196" y="1503996"/>
                    <a:pt x="1828800" y="1498600"/>
                  </a:cubicBezTo>
                  <a:cubicBezTo>
                    <a:pt x="1823404" y="1493204"/>
                    <a:pt x="1816576" y="1489313"/>
                    <a:pt x="1809750" y="1485900"/>
                  </a:cubicBezTo>
                  <a:cubicBezTo>
                    <a:pt x="1803763" y="1482907"/>
                    <a:pt x="1797245" y="1480952"/>
                    <a:pt x="1790700" y="1479550"/>
                  </a:cubicBezTo>
                  <a:cubicBezTo>
                    <a:pt x="1767560" y="1474591"/>
                    <a:pt x="1744110" y="1471211"/>
                    <a:pt x="1720850" y="1466850"/>
                  </a:cubicBezTo>
                  <a:cubicBezTo>
                    <a:pt x="1710242" y="1464861"/>
                    <a:pt x="1699683" y="1462617"/>
                    <a:pt x="1689100" y="1460500"/>
                  </a:cubicBezTo>
                  <a:cubicBezTo>
                    <a:pt x="1674283" y="1462617"/>
                    <a:pt x="1656464" y="1457661"/>
                    <a:pt x="1644650" y="1466850"/>
                  </a:cubicBezTo>
                  <a:cubicBezTo>
                    <a:pt x="1634083" y="1475069"/>
                    <a:pt x="1631950" y="1504950"/>
                    <a:pt x="1631950" y="1504950"/>
                  </a:cubicBezTo>
                  <a:cubicBezTo>
                    <a:pt x="1585383" y="1502833"/>
                    <a:pt x="1538533" y="1504154"/>
                    <a:pt x="1492250" y="1498600"/>
                  </a:cubicBezTo>
                  <a:cubicBezTo>
                    <a:pt x="1468225" y="1495717"/>
                    <a:pt x="1475092" y="1481274"/>
                    <a:pt x="1466850" y="1466850"/>
                  </a:cubicBezTo>
                  <a:cubicBezTo>
                    <a:pt x="1461599" y="1457661"/>
                    <a:pt x="1453951" y="1450062"/>
                    <a:pt x="1447800" y="1441450"/>
                  </a:cubicBezTo>
                  <a:cubicBezTo>
                    <a:pt x="1443364" y="1435240"/>
                    <a:pt x="1440496" y="1427796"/>
                    <a:pt x="1435100" y="1422400"/>
                  </a:cubicBezTo>
                  <a:cubicBezTo>
                    <a:pt x="1429704" y="1417004"/>
                    <a:pt x="1422400" y="1413933"/>
                    <a:pt x="1416050" y="1409700"/>
                  </a:cubicBezTo>
                  <a:cubicBezTo>
                    <a:pt x="1411817" y="1403350"/>
                    <a:pt x="1409093" y="1395676"/>
                    <a:pt x="1403350" y="1390650"/>
                  </a:cubicBezTo>
                  <a:cubicBezTo>
                    <a:pt x="1391863" y="1380599"/>
                    <a:pt x="1377950" y="1373717"/>
                    <a:pt x="1365250" y="1365250"/>
                  </a:cubicBezTo>
                  <a:cubicBezTo>
                    <a:pt x="1340631" y="1348837"/>
                    <a:pt x="1353440" y="1354963"/>
                    <a:pt x="1327150" y="1346200"/>
                  </a:cubicBezTo>
                  <a:cubicBezTo>
                    <a:pt x="1315187" y="1334237"/>
                    <a:pt x="1304963" y="1321523"/>
                    <a:pt x="1289050" y="1314450"/>
                  </a:cubicBezTo>
                  <a:cubicBezTo>
                    <a:pt x="1242510" y="1293766"/>
                    <a:pt x="1220486" y="1299574"/>
                    <a:pt x="1162050" y="1295400"/>
                  </a:cubicBezTo>
                  <a:cubicBezTo>
                    <a:pt x="1125734" y="1259084"/>
                    <a:pt x="1162176" y="1291510"/>
                    <a:pt x="1117600" y="1263650"/>
                  </a:cubicBezTo>
                  <a:cubicBezTo>
                    <a:pt x="1108625" y="1258041"/>
                    <a:pt x="1101666" y="1249333"/>
                    <a:pt x="1092200" y="1244600"/>
                  </a:cubicBezTo>
                  <a:cubicBezTo>
                    <a:pt x="1084394" y="1240697"/>
                    <a:pt x="1075159" y="1240758"/>
                    <a:pt x="1066800" y="1238250"/>
                  </a:cubicBezTo>
                  <a:cubicBezTo>
                    <a:pt x="1053978" y="1234403"/>
                    <a:pt x="1028700" y="1225550"/>
                    <a:pt x="1028700" y="1225550"/>
                  </a:cubicBezTo>
                  <a:lnTo>
                    <a:pt x="977900" y="1174750"/>
                  </a:lnTo>
                  <a:cubicBezTo>
                    <a:pt x="955503" y="1152353"/>
                    <a:pt x="952500" y="1176867"/>
                    <a:pt x="946150" y="1168400"/>
                  </a:cubicBez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 name="2 Forma libre"/>
            <p:cNvSpPr/>
            <p:nvPr/>
          </p:nvSpPr>
          <p:spPr>
            <a:xfrm>
              <a:off x="3784600" y="1844824"/>
              <a:ext cx="1981200" cy="1302399"/>
            </a:xfrm>
            <a:custGeom>
              <a:avLst/>
              <a:gdLst>
                <a:gd name="connsiteX0" fmla="*/ 1981200 w 1981200"/>
                <a:gd name="connsiteY0" fmla="*/ 1085872 h 1302399"/>
                <a:gd name="connsiteX1" fmla="*/ 1930400 w 1981200"/>
                <a:gd name="connsiteY1" fmla="*/ 1047772 h 1302399"/>
                <a:gd name="connsiteX2" fmla="*/ 1885950 w 1981200"/>
                <a:gd name="connsiteY2" fmla="*/ 996972 h 1302399"/>
                <a:gd name="connsiteX3" fmla="*/ 1841500 w 1981200"/>
                <a:gd name="connsiteY3" fmla="*/ 952522 h 1302399"/>
                <a:gd name="connsiteX4" fmla="*/ 1809750 w 1981200"/>
                <a:gd name="connsiteY4" fmla="*/ 920772 h 1302399"/>
                <a:gd name="connsiteX5" fmla="*/ 1797050 w 1981200"/>
                <a:gd name="connsiteY5" fmla="*/ 901722 h 1302399"/>
                <a:gd name="connsiteX6" fmla="*/ 1758950 w 1981200"/>
                <a:gd name="connsiteY6" fmla="*/ 876322 h 1302399"/>
                <a:gd name="connsiteX7" fmla="*/ 1727200 w 1981200"/>
                <a:gd name="connsiteY7" fmla="*/ 844572 h 1302399"/>
                <a:gd name="connsiteX8" fmla="*/ 1714500 w 1981200"/>
                <a:gd name="connsiteY8" fmla="*/ 825522 h 1302399"/>
                <a:gd name="connsiteX9" fmla="*/ 1676400 w 1981200"/>
                <a:gd name="connsiteY9" fmla="*/ 806472 h 1302399"/>
                <a:gd name="connsiteX10" fmla="*/ 1568450 w 1981200"/>
                <a:gd name="connsiteY10" fmla="*/ 793772 h 1302399"/>
                <a:gd name="connsiteX11" fmla="*/ 1549400 w 1981200"/>
                <a:gd name="connsiteY11" fmla="*/ 787422 h 1302399"/>
                <a:gd name="connsiteX12" fmla="*/ 1104900 w 1981200"/>
                <a:gd name="connsiteY12" fmla="*/ 787422 h 1302399"/>
                <a:gd name="connsiteX13" fmla="*/ 1085850 w 1981200"/>
                <a:gd name="connsiteY13" fmla="*/ 793772 h 1302399"/>
                <a:gd name="connsiteX14" fmla="*/ 946150 w 1981200"/>
                <a:gd name="connsiteY14" fmla="*/ 787422 h 1302399"/>
                <a:gd name="connsiteX15" fmla="*/ 939800 w 1981200"/>
                <a:gd name="connsiteY15" fmla="*/ 768372 h 1302399"/>
                <a:gd name="connsiteX16" fmla="*/ 914400 w 1981200"/>
                <a:gd name="connsiteY16" fmla="*/ 730272 h 1302399"/>
                <a:gd name="connsiteX17" fmla="*/ 882650 w 1981200"/>
                <a:gd name="connsiteY17" fmla="*/ 698522 h 1302399"/>
                <a:gd name="connsiteX18" fmla="*/ 863600 w 1981200"/>
                <a:gd name="connsiteY18" fmla="*/ 692172 h 1302399"/>
                <a:gd name="connsiteX19" fmla="*/ 844550 w 1981200"/>
                <a:gd name="connsiteY19" fmla="*/ 673122 h 1302399"/>
                <a:gd name="connsiteX20" fmla="*/ 825500 w 1981200"/>
                <a:gd name="connsiteY20" fmla="*/ 666772 h 1302399"/>
                <a:gd name="connsiteX21" fmla="*/ 806450 w 1981200"/>
                <a:gd name="connsiteY21" fmla="*/ 654072 h 1302399"/>
                <a:gd name="connsiteX22" fmla="*/ 793750 w 1981200"/>
                <a:gd name="connsiteY22" fmla="*/ 533422 h 1302399"/>
                <a:gd name="connsiteX23" fmla="*/ 781050 w 1981200"/>
                <a:gd name="connsiteY23" fmla="*/ 476272 h 1302399"/>
                <a:gd name="connsiteX24" fmla="*/ 793750 w 1981200"/>
                <a:gd name="connsiteY24" fmla="*/ 400072 h 1302399"/>
                <a:gd name="connsiteX25" fmla="*/ 806450 w 1981200"/>
                <a:gd name="connsiteY25" fmla="*/ 381022 h 1302399"/>
                <a:gd name="connsiteX26" fmla="*/ 781050 w 1981200"/>
                <a:gd name="connsiteY26" fmla="*/ 342922 h 1302399"/>
                <a:gd name="connsiteX27" fmla="*/ 742950 w 1981200"/>
                <a:gd name="connsiteY27" fmla="*/ 330222 h 1302399"/>
                <a:gd name="connsiteX28" fmla="*/ 730250 w 1981200"/>
                <a:gd name="connsiteY28" fmla="*/ 304822 h 1302399"/>
                <a:gd name="connsiteX29" fmla="*/ 717550 w 1981200"/>
                <a:gd name="connsiteY29" fmla="*/ 266722 h 1302399"/>
                <a:gd name="connsiteX30" fmla="*/ 704850 w 1981200"/>
                <a:gd name="connsiteY30" fmla="*/ 247672 h 1302399"/>
                <a:gd name="connsiteX31" fmla="*/ 698500 w 1981200"/>
                <a:gd name="connsiteY31" fmla="*/ 222272 h 1302399"/>
                <a:gd name="connsiteX32" fmla="*/ 692150 w 1981200"/>
                <a:gd name="connsiteY32" fmla="*/ 139722 h 1302399"/>
                <a:gd name="connsiteX33" fmla="*/ 685800 w 1981200"/>
                <a:gd name="connsiteY33" fmla="*/ 120672 h 1302399"/>
                <a:gd name="connsiteX34" fmla="*/ 666750 w 1981200"/>
                <a:gd name="connsiteY34" fmla="*/ 101622 h 1302399"/>
                <a:gd name="connsiteX35" fmla="*/ 622300 w 1981200"/>
                <a:gd name="connsiteY35" fmla="*/ 50822 h 1302399"/>
                <a:gd name="connsiteX36" fmla="*/ 571500 w 1981200"/>
                <a:gd name="connsiteY36" fmla="*/ 44472 h 1302399"/>
                <a:gd name="connsiteX37" fmla="*/ 565150 w 1981200"/>
                <a:gd name="connsiteY37" fmla="*/ 6372 h 1302399"/>
                <a:gd name="connsiteX38" fmla="*/ 539750 w 1981200"/>
                <a:gd name="connsiteY38" fmla="*/ 22 h 1302399"/>
                <a:gd name="connsiteX39" fmla="*/ 463550 w 1981200"/>
                <a:gd name="connsiteY39" fmla="*/ 19072 h 1302399"/>
                <a:gd name="connsiteX40" fmla="*/ 444500 w 1981200"/>
                <a:gd name="connsiteY40" fmla="*/ 25422 h 1302399"/>
                <a:gd name="connsiteX41" fmla="*/ 425450 w 1981200"/>
                <a:gd name="connsiteY41" fmla="*/ 31772 h 1302399"/>
                <a:gd name="connsiteX42" fmla="*/ 406400 w 1981200"/>
                <a:gd name="connsiteY42" fmla="*/ 44472 h 1302399"/>
                <a:gd name="connsiteX43" fmla="*/ 368300 w 1981200"/>
                <a:gd name="connsiteY43" fmla="*/ 57172 h 1302399"/>
                <a:gd name="connsiteX44" fmla="*/ 374650 w 1981200"/>
                <a:gd name="connsiteY44" fmla="*/ 95272 h 1302399"/>
                <a:gd name="connsiteX45" fmla="*/ 361950 w 1981200"/>
                <a:gd name="connsiteY45" fmla="*/ 177822 h 1302399"/>
                <a:gd name="connsiteX46" fmla="*/ 349250 w 1981200"/>
                <a:gd name="connsiteY46" fmla="*/ 215922 h 1302399"/>
                <a:gd name="connsiteX47" fmla="*/ 342900 w 1981200"/>
                <a:gd name="connsiteY47" fmla="*/ 234972 h 1302399"/>
                <a:gd name="connsiteX48" fmla="*/ 349250 w 1981200"/>
                <a:gd name="connsiteY48" fmla="*/ 285772 h 1302399"/>
                <a:gd name="connsiteX49" fmla="*/ 355600 w 1981200"/>
                <a:gd name="connsiteY49" fmla="*/ 304822 h 1302399"/>
                <a:gd name="connsiteX50" fmla="*/ 374650 w 1981200"/>
                <a:gd name="connsiteY50" fmla="*/ 311172 h 1302399"/>
                <a:gd name="connsiteX51" fmla="*/ 381000 w 1981200"/>
                <a:gd name="connsiteY51" fmla="*/ 330222 h 1302399"/>
                <a:gd name="connsiteX52" fmla="*/ 425450 w 1981200"/>
                <a:gd name="connsiteY52" fmla="*/ 323872 h 1302399"/>
                <a:gd name="connsiteX53" fmla="*/ 431800 w 1981200"/>
                <a:gd name="connsiteY53" fmla="*/ 419122 h 1302399"/>
                <a:gd name="connsiteX54" fmla="*/ 444500 w 1981200"/>
                <a:gd name="connsiteY54" fmla="*/ 457222 h 1302399"/>
                <a:gd name="connsiteX55" fmla="*/ 431800 w 1981200"/>
                <a:gd name="connsiteY55" fmla="*/ 546122 h 1302399"/>
                <a:gd name="connsiteX56" fmla="*/ 419100 w 1981200"/>
                <a:gd name="connsiteY56" fmla="*/ 565172 h 1302399"/>
                <a:gd name="connsiteX57" fmla="*/ 400050 w 1981200"/>
                <a:gd name="connsiteY57" fmla="*/ 577872 h 1302399"/>
                <a:gd name="connsiteX58" fmla="*/ 361950 w 1981200"/>
                <a:gd name="connsiteY58" fmla="*/ 584222 h 1302399"/>
                <a:gd name="connsiteX59" fmla="*/ 342900 w 1981200"/>
                <a:gd name="connsiteY59" fmla="*/ 596922 h 1302399"/>
                <a:gd name="connsiteX60" fmla="*/ 317500 w 1981200"/>
                <a:gd name="connsiteY60" fmla="*/ 558822 h 1302399"/>
                <a:gd name="connsiteX61" fmla="*/ 298450 w 1981200"/>
                <a:gd name="connsiteY61" fmla="*/ 552472 h 1302399"/>
                <a:gd name="connsiteX62" fmla="*/ 292100 w 1981200"/>
                <a:gd name="connsiteY62" fmla="*/ 533422 h 1302399"/>
                <a:gd name="connsiteX63" fmla="*/ 279400 w 1981200"/>
                <a:gd name="connsiteY63" fmla="*/ 514372 h 1302399"/>
                <a:gd name="connsiteX64" fmla="*/ 298450 w 1981200"/>
                <a:gd name="connsiteY64" fmla="*/ 476272 h 1302399"/>
                <a:gd name="connsiteX65" fmla="*/ 292100 w 1981200"/>
                <a:gd name="connsiteY65" fmla="*/ 444522 h 1302399"/>
                <a:gd name="connsiteX66" fmla="*/ 273050 w 1981200"/>
                <a:gd name="connsiteY66" fmla="*/ 438172 h 1302399"/>
                <a:gd name="connsiteX67" fmla="*/ 254000 w 1981200"/>
                <a:gd name="connsiteY67" fmla="*/ 425472 h 1302399"/>
                <a:gd name="connsiteX68" fmla="*/ 215900 w 1981200"/>
                <a:gd name="connsiteY68" fmla="*/ 444522 h 1302399"/>
                <a:gd name="connsiteX69" fmla="*/ 228600 w 1981200"/>
                <a:gd name="connsiteY69" fmla="*/ 533422 h 1302399"/>
                <a:gd name="connsiteX70" fmla="*/ 241300 w 1981200"/>
                <a:gd name="connsiteY70" fmla="*/ 552472 h 1302399"/>
                <a:gd name="connsiteX71" fmla="*/ 234950 w 1981200"/>
                <a:gd name="connsiteY71" fmla="*/ 666772 h 1302399"/>
                <a:gd name="connsiteX72" fmla="*/ 222250 w 1981200"/>
                <a:gd name="connsiteY72" fmla="*/ 711222 h 1302399"/>
                <a:gd name="connsiteX73" fmla="*/ 209550 w 1981200"/>
                <a:gd name="connsiteY73" fmla="*/ 850922 h 1302399"/>
                <a:gd name="connsiteX74" fmla="*/ 184150 w 1981200"/>
                <a:gd name="connsiteY74" fmla="*/ 889022 h 1302399"/>
                <a:gd name="connsiteX75" fmla="*/ 165100 w 1981200"/>
                <a:gd name="connsiteY75" fmla="*/ 895372 h 1302399"/>
                <a:gd name="connsiteX76" fmla="*/ 158750 w 1981200"/>
                <a:gd name="connsiteY76" fmla="*/ 914422 h 1302399"/>
                <a:gd name="connsiteX77" fmla="*/ 139700 w 1981200"/>
                <a:gd name="connsiteY77" fmla="*/ 920772 h 1302399"/>
                <a:gd name="connsiteX78" fmla="*/ 101600 w 1981200"/>
                <a:gd name="connsiteY78" fmla="*/ 939822 h 1302399"/>
                <a:gd name="connsiteX79" fmla="*/ 88900 w 1981200"/>
                <a:gd name="connsiteY79" fmla="*/ 958872 h 1302399"/>
                <a:gd name="connsiteX80" fmla="*/ 69850 w 1981200"/>
                <a:gd name="connsiteY80" fmla="*/ 965222 h 1302399"/>
                <a:gd name="connsiteX81" fmla="*/ 31750 w 1981200"/>
                <a:gd name="connsiteY81" fmla="*/ 1041422 h 1302399"/>
                <a:gd name="connsiteX82" fmla="*/ 0 w 1981200"/>
                <a:gd name="connsiteY82" fmla="*/ 1098572 h 1302399"/>
                <a:gd name="connsiteX83" fmla="*/ 6350 w 1981200"/>
                <a:gd name="connsiteY83" fmla="*/ 1155722 h 1302399"/>
                <a:gd name="connsiteX84" fmla="*/ 25400 w 1981200"/>
                <a:gd name="connsiteY84" fmla="*/ 1168422 h 1302399"/>
                <a:gd name="connsiteX85" fmla="*/ 63500 w 1981200"/>
                <a:gd name="connsiteY85" fmla="*/ 1181122 h 1302399"/>
                <a:gd name="connsiteX86" fmla="*/ 82550 w 1981200"/>
                <a:gd name="connsiteY86" fmla="*/ 1200172 h 1302399"/>
                <a:gd name="connsiteX87" fmla="*/ 107950 w 1981200"/>
                <a:gd name="connsiteY87" fmla="*/ 1238272 h 1302399"/>
                <a:gd name="connsiteX88" fmla="*/ 127000 w 1981200"/>
                <a:gd name="connsiteY88" fmla="*/ 1244622 h 1302399"/>
                <a:gd name="connsiteX89" fmla="*/ 184150 w 1981200"/>
                <a:gd name="connsiteY89" fmla="*/ 1257322 h 1302399"/>
                <a:gd name="connsiteX90" fmla="*/ 203200 w 1981200"/>
                <a:gd name="connsiteY90" fmla="*/ 1263672 h 1302399"/>
                <a:gd name="connsiteX91" fmla="*/ 241300 w 1981200"/>
                <a:gd name="connsiteY91" fmla="*/ 1270022 h 1302399"/>
                <a:gd name="connsiteX92" fmla="*/ 260350 w 1981200"/>
                <a:gd name="connsiteY92" fmla="*/ 1276372 h 1302399"/>
                <a:gd name="connsiteX93" fmla="*/ 311150 w 1981200"/>
                <a:gd name="connsiteY93" fmla="*/ 1282722 h 1302399"/>
                <a:gd name="connsiteX94" fmla="*/ 349250 w 1981200"/>
                <a:gd name="connsiteY94" fmla="*/ 1301772 h 1302399"/>
                <a:gd name="connsiteX95" fmla="*/ 355600 w 1981200"/>
                <a:gd name="connsiteY95" fmla="*/ 1276372 h 1302399"/>
                <a:gd name="connsiteX96" fmla="*/ 361950 w 1981200"/>
                <a:gd name="connsiteY96" fmla="*/ 1225572 h 1302399"/>
                <a:gd name="connsiteX97" fmla="*/ 368300 w 1981200"/>
                <a:gd name="connsiteY97" fmla="*/ 1206522 h 1302399"/>
                <a:gd name="connsiteX98" fmla="*/ 406400 w 1981200"/>
                <a:gd name="connsiteY98" fmla="*/ 1187472 h 1302399"/>
                <a:gd name="connsiteX99" fmla="*/ 438150 w 1981200"/>
                <a:gd name="connsiteY99" fmla="*/ 1193822 h 1302399"/>
                <a:gd name="connsiteX100" fmla="*/ 431800 w 1981200"/>
                <a:gd name="connsiteY100" fmla="*/ 1219222 h 1302399"/>
                <a:gd name="connsiteX101" fmla="*/ 419100 w 1981200"/>
                <a:gd name="connsiteY101" fmla="*/ 1257322 h 1302399"/>
                <a:gd name="connsiteX102" fmla="*/ 444500 w 1981200"/>
                <a:gd name="connsiteY102" fmla="*/ 1263672 h 1302399"/>
                <a:gd name="connsiteX103" fmla="*/ 476250 w 1981200"/>
                <a:gd name="connsiteY103" fmla="*/ 1238272 h 1302399"/>
                <a:gd name="connsiteX104" fmla="*/ 495300 w 1981200"/>
                <a:gd name="connsiteY104" fmla="*/ 1225572 h 1302399"/>
                <a:gd name="connsiteX105" fmla="*/ 501650 w 1981200"/>
                <a:gd name="connsiteY105" fmla="*/ 1206522 h 1302399"/>
                <a:gd name="connsiteX106" fmla="*/ 520700 w 1981200"/>
                <a:gd name="connsiteY106" fmla="*/ 1200172 h 1302399"/>
                <a:gd name="connsiteX107" fmla="*/ 565150 w 1981200"/>
                <a:gd name="connsiteY107" fmla="*/ 1193822 h 1302399"/>
                <a:gd name="connsiteX108" fmla="*/ 596900 w 1981200"/>
                <a:gd name="connsiteY108" fmla="*/ 1187472 h 1302399"/>
                <a:gd name="connsiteX109" fmla="*/ 628650 w 1981200"/>
                <a:gd name="connsiteY109" fmla="*/ 1149372 h 1302399"/>
                <a:gd name="connsiteX110" fmla="*/ 635000 w 1981200"/>
                <a:gd name="connsiteY110" fmla="*/ 1130322 h 1302399"/>
                <a:gd name="connsiteX111" fmla="*/ 673100 w 1981200"/>
                <a:gd name="connsiteY111" fmla="*/ 1098572 h 1302399"/>
                <a:gd name="connsiteX112" fmla="*/ 679450 w 1981200"/>
                <a:gd name="connsiteY112" fmla="*/ 1009672 h 1302399"/>
                <a:gd name="connsiteX113" fmla="*/ 685800 w 1981200"/>
                <a:gd name="connsiteY113" fmla="*/ 977922 h 1302399"/>
                <a:gd name="connsiteX114" fmla="*/ 704850 w 1981200"/>
                <a:gd name="connsiteY114" fmla="*/ 990622 h 1302399"/>
                <a:gd name="connsiteX115" fmla="*/ 755650 w 1981200"/>
                <a:gd name="connsiteY115" fmla="*/ 1003322 h 1302399"/>
                <a:gd name="connsiteX116" fmla="*/ 762000 w 1981200"/>
                <a:gd name="connsiteY116" fmla="*/ 984272 h 1302399"/>
                <a:gd name="connsiteX117" fmla="*/ 774700 w 1981200"/>
                <a:gd name="connsiteY117" fmla="*/ 965222 h 1302399"/>
                <a:gd name="connsiteX118" fmla="*/ 825500 w 1981200"/>
                <a:gd name="connsiteY118" fmla="*/ 850922 h 1302399"/>
                <a:gd name="connsiteX119" fmla="*/ 844550 w 1981200"/>
                <a:gd name="connsiteY119" fmla="*/ 844572 h 1302399"/>
                <a:gd name="connsiteX120" fmla="*/ 977900 w 1981200"/>
                <a:gd name="connsiteY120" fmla="*/ 812822 h 1302399"/>
                <a:gd name="connsiteX121" fmla="*/ 958850 w 1981200"/>
                <a:gd name="connsiteY121" fmla="*/ 863622 h 1302399"/>
                <a:gd name="connsiteX122" fmla="*/ 952500 w 1981200"/>
                <a:gd name="connsiteY122" fmla="*/ 882672 h 1302399"/>
                <a:gd name="connsiteX123" fmla="*/ 933450 w 1981200"/>
                <a:gd name="connsiteY123" fmla="*/ 889022 h 1302399"/>
                <a:gd name="connsiteX124" fmla="*/ 901700 w 1981200"/>
                <a:gd name="connsiteY124" fmla="*/ 946172 h 1302399"/>
                <a:gd name="connsiteX125" fmla="*/ 895350 w 1981200"/>
                <a:gd name="connsiteY125" fmla="*/ 984272 h 1302399"/>
                <a:gd name="connsiteX126" fmla="*/ 876300 w 1981200"/>
                <a:gd name="connsiteY126" fmla="*/ 1041422 h 1302399"/>
                <a:gd name="connsiteX127" fmla="*/ 869950 w 1981200"/>
                <a:gd name="connsiteY127" fmla="*/ 1060472 h 1302399"/>
                <a:gd name="connsiteX128" fmla="*/ 850900 w 1981200"/>
                <a:gd name="connsiteY128" fmla="*/ 1073172 h 1302399"/>
                <a:gd name="connsiteX129" fmla="*/ 844550 w 1981200"/>
                <a:gd name="connsiteY129" fmla="*/ 1092222 h 1302399"/>
                <a:gd name="connsiteX130" fmla="*/ 901700 w 1981200"/>
                <a:gd name="connsiteY130" fmla="*/ 1117622 h 1302399"/>
                <a:gd name="connsiteX131" fmla="*/ 939800 w 1981200"/>
                <a:gd name="connsiteY131" fmla="*/ 1143022 h 1302399"/>
                <a:gd name="connsiteX132" fmla="*/ 996950 w 1981200"/>
                <a:gd name="connsiteY132" fmla="*/ 1123972 h 1302399"/>
                <a:gd name="connsiteX133" fmla="*/ 1016000 w 1981200"/>
                <a:gd name="connsiteY133" fmla="*/ 1117622 h 1302399"/>
                <a:gd name="connsiteX134" fmla="*/ 1054100 w 1981200"/>
                <a:gd name="connsiteY134" fmla="*/ 1098572 h 1302399"/>
                <a:gd name="connsiteX135" fmla="*/ 1143000 w 1981200"/>
                <a:gd name="connsiteY135" fmla="*/ 1104922 h 1302399"/>
                <a:gd name="connsiteX136" fmla="*/ 1162050 w 1981200"/>
                <a:gd name="connsiteY136" fmla="*/ 1111272 h 1302399"/>
                <a:gd name="connsiteX137" fmla="*/ 1231900 w 1981200"/>
                <a:gd name="connsiteY137" fmla="*/ 1104922 h 1302399"/>
                <a:gd name="connsiteX138" fmla="*/ 1250950 w 1981200"/>
                <a:gd name="connsiteY138" fmla="*/ 1092222 h 1302399"/>
                <a:gd name="connsiteX139" fmla="*/ 1289050 w 1981200"/>
                <a:gd name="connsiteY139" fmla="*/ 1079522 h 1302399"/>
                <a:gd name="connsiteX140" fmla="*/ 1339850 w 1981200"/>
                <a:gd name="connsiteY140" fmla="*/ 1085872 h 1302399"/>
                <a:gd name="connsiteX141" fmla="*/ 1365250 w 1981200"/>
                <a:gd name="connsiteY141" fmla="*/ 1092222 h 1302399"/>
                <a:gd name="connsiteX142" fmla="*/ 1435100 w 1981200"/>
                <a:gd name="connsiteY142" fmla="*/ 1085872 h 1302399"/>
                <a:gd name="connsiteX143" fmla="*/ 1466850 w 1981200"/>
                <a:gd name="connsiteY143" fmla="*/ 1047772 h 1302399"/>
                <a:gd name="connsiteX144" fmla="*/ 1492250 w 1981200"/>
                <a:gd name="connsiteY144" fmla="*/ 1060472 h 1302399"/>
                <a:gd name="connsiteX145" fmla="*/ 1530350 w 1981200"/>
                <a:gd name="connsiteY145" fmla="*/ 1073172 h 1302399"/>
                <a:gd name="connsiteX146" fmla="*/ 1695450 w 1981200"/>
                <a:gd name="connsiteY146" fmla="*/ 1079522 h 1302399"/>
                <a:gd name="connsiteX147" fmla="*/ 1714500 w 1981200"/>
                <a:gd name="connsiteY147" fmla="*/ 1092222 h 1302399"/>
                <a:gd name="connsiteX148" fmla="*/ 1758950 w 1981200"/>
                <a:gd name="connsiteY148" fmla="*/ 1104922 h 1302399"/>
                <a:gd name="connsiteX149" fmla="*/ 1797050 w 1981200"/>
                <a:gd name="connsiteY149" fmla="*/ 1117622 h 1302399"/>
                <a:gd name="connsiteX150" fmla="*/ 1816100 w 1981200"/>
                <a:gd name="connsiteY150" fmla="*/ 1123972 h 1302399"/>
                <a:gd name="connsiteX151" fmla="*/ 1911350 w 1981200"/>
                <a:gd name="connsiteY151" fmla="*/ 1136672 h 1302399"/>
                <a:gd name="connsiteX152" fmla="*/ 1936750 w 1981200"/>
                <a:gd name="connsiteY152" fmla="*/ 1155722 h 1302399"/>
                <a:gd name="connsiteX153" fmla="*/ 1968500 w 1981200"/>
                <a:gd name="connsiteY153" fmla="*/ 1092222 h 1302399"/>
                <a:gd name="connsiteX154" fmla="*/ 1981200 w 1981200"/>
                <a:gd name="connsiteY154" fmla="*/ 1085872 h 130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981200" h="1302399">
                  <a:moveTo>
                    <a:pt x="1981200" y="1085872"/>
                  </a:moveTo>
                  <a:cubicBezTo>
                    <a:pt x="1957656" y="1071746"/>
                    <a:pt x="1946603" y="1068605"/>
                    <a:pt x="1930400" y="1047772"/>
                  </a:cubicBezTo>
                  <a:cubicBezTo>
                    <a:pt x="1890509" y="996484"/>
                    <a:pt x="1922829" y="1021558"/>
                    <a:pt x="1885950" y="996972"/>
                  </a:cubicBezTo>
                  <a:cubicBezTo>
                    <a:pt x="1856837" y="953303"/>
                    <a:pt x="1875030" y="963699"/>
                    <a:pt x="1841500" y="952522"/>
                  </a:cubicBezTo>
                  <a:cubicBezTo>
                    <a:pt x="1807633" y="901722"/>
                    <a:pt x="1852083" y="963105"/>
                    <a:pt x="1809750" y="920772"/>
                  </a:cubicBezTo>
                  <a:cubicBezTo>
                    <a:pt x="1804354" y="915376"/>
                    <a:pt x="1802793" y="906748"/>
                    <a:pt x="1797050" y="901722"/>
                  </a:cubicBezTo>
                  <a:cubicBezTo>
                    <a:pt x="1785563" y="891671"/>
                    <a:pt x="1758950" y="876322"/>
                    <a:pt x="1758950" y="876322"/>
                  </a:cubicBezTo>
                  <a:cubicBezTo>
                    <a:pt x="1725083" y="825522"/>
                    <a:pt x="1769533" y="886905"/>
                    <a:pt x="1727200" y="844572"/>
                  </a:cubicBezTo>
                  <a:cubicBezTo>
                    <a:pt x="1721804" y="839176"/>
                    <a:pt x="1719896" y="830918"/>
                    <a:pt x="1714500" y="825522"/>
                  </a:cubicBezTo>
                  <a:cubicBezTo>
                    <a:pt x="1704153" y="815175"/>
                    <a:pt x="1690172" y="809915"/>
                    <a:pt x="1676400" y="806472"/>
                  </a:cubicBezTo>
                  <a:cubicBezTo>
                    <a:pt x="1636680" y="796542"/>
                    <a:pt x="1615205" y="797668"/>
                    <a:pt x="1568450" y="793772"/>
                  </a:cubicBezTo>
                  <a:cubicBezTo>
                    <a:pt x="1562100" y="791655"/>
                    <a:pt x="1556026" y="788369"/>
                    <a:pt x="1549400" y="787422"/>
                  </a:cubicBezTo>
                  <a:cubicBezTo>
                    <a:pt x="1418303" y="768694"/>
                    <a:pt x="1165604" y="786393"/>
                    <a:pt x="1104900" y="787422"/>
                  </a:cubicBezTo>
                  <a:cubicBezTo>
                    <a:pt x="1098550" y="789539"/>
                    <a:pt x="1092543" y="793772"/>
                    <a:pt x="1085850" y="793772"/>
                  </a:cubicBezTo>
                  <a:cubicBezTo>
                    <a:pt x="1039235" y="793772"/>
                    <a:pt x="992075" y="795409"/>
                    <a:pt x="946150" y="787422"/>
                  </a:cubicBezTo>
                  <a:cubicBezTo>
                    <a:pt x="939555" y="786275"/>
                    <a:pt x="943051" y="774223"/>
                    <a:pt x="939800" y="768372"/>
                  </a:cubicBezTo>
                  <a:cubicBezTo>
                    <a:pt x="932387" y="755029"/>
                    <a:pt x="922867" y="742972"/>
                    <a:pt x="914400" y="730272"/>
                  </a:cubicBezTo>
                  <a:cubicBezTo>
                    <a:pt x="901700" y="711222"/>
                    <a:pt x="903817" y="709105"/>
                    <a:pt x="882650" y="698522"/>
                  </a:cubicBezTo>
                  <a:cubicBezTo>
                    <a:pt x="876663" y="695529"/>
                    <a:pt x="869950" y="694289"/>
                    <a:pt x="863600" y="692172"/>
                  </a:cubicBezTo>
                  <a:cubicBezTo>
                    <a:pt x="857250" y="685822"/>
                    <a:pt x="852022" y="678103"/>
                    <a:pt x="844550" y="673122"/>
                  </a:cubicBezTo>
                  <a:cubicBezTo>
                    <a:pt x="838981" y="669409"/>
                    <a:pt x="831487" y="669765"/>
                    <a:pt x="825500" y="666772"/>
                  </a:cubicBezTo>
                  <a:cubicBezTo>
                    <a:pt x="818674" y="663359"/>
                    <a:pt x="812800" y="658305"/>
                    <a:pt x="806450" y="654072"/>
                  </a:cubicBezTo>
                  <a:cubicBezTo>
                    <a:pt x="788535" y="600328"/>
                    <a:pt x="804747" y="654392"/>
                    <a:pt x="793750" y="533422"/>
                  </a:cubicBezTo>
                  <a:cubicBezTo>
                    <a:pt x="790956" y="502689"/>
                    <a:pt x="789051" y="500274"/>
                    <a:pt x="781050" y="476272"/>
                  </a:cubicBezTo>
                  <a:cubicBezTo>
                    <a:pt x="783062" y="458164"/>
                    <a:pt x="783112" y="421348"/>
                    <a:pt x="793750" y="400072"/>
                  </a:cubicBezTo>
                  <a:cubicBezTo>
                    <a:pt x="797163" y="393246"/>
                    <a:pt x="802217" y="387372"/>
                    <a:pt x="806450" y="381022"/>
                  </a:cubicBezTo>
                  <a:cubicBezTo>
                    <a:pt x="800130" y="355740"/>
                    <a:pt x="805717" y="353885"/>
                    <a:pt x="781050" y="342922"/>
                  </a:cubicBezTo>
                  <a:cubicBezTo>
                    <a:pt x="768817" y="337485"/>
                    <a:pt x="742950" y="330222"/>
                    <a:pt x="742950" y="330222"/>
                  </a:cubicBezTo>
                  <a:cubicBezTo>
                    <a:pt x="738717" y="321755"/>
                    <a:pt x="733766" y="313611"/>
                    <a:pt x="730250" y="304822"/>
                  </a:cubicBezTo>
                  <a:cubicBezTo>
                    <a:pt x="725278" y="292393"/>
                    <a:pt x="724976" y="277861"/>
                    <a:pt x="717550" y="266722"/>
                  </a:cubicBezTo>
                  <a:lnTo>
                    <a:pt x="704850" y="247672"/>
                  </a:lnTo>
                  <a:cubicBezTo>
                    <a:pt x="702733" y="239205"/>
                    <a:pt x="699520" y="230939"/>
                    <a:pt x="698500" y="222272"/>
                  </a:cubicBezTo>
                  <a:cubicBezTo>
                    <a:pt x="695275" y="194863"/>
                    <a:pt x="695573" y="167107"/>
                    <a:pt x="692150" y="139722"/>
                  </a:cubicBezTo>
                  <a:cubicBezTo>
                    <a:pt x="691320" y="133080"/>
                    <a:pt x="689513" y="126241"/>
                    <a:pt x="685800" y="120672"/>
                  </a:cubicBezTo>
                  <a:cubicBezTo>
                    <a:pt x="680819" y="113200"/>
                    <a:pt x="672263" y="108711"/>
                    <a:pt x="666750" y="101622"/>
                  </a:cubicBezTo>
                  <a:cubicBezTo>
                    <a:pt x="655543" y="87212"/>
                    <a:pt x="644837" y="56968"/>
                    <a:pt x="622300" y="50822"/>
                  </a:cubicBezTo>
                  <a:cubicBezTo>
                    <a:pt x="605836" y="46332"/>
                    <a:pt x="588433" y="46589"/>
                    <a:pt x="571500" y="44472"/>
                  </a:cubicBezTo>
                  <a:cubicBezTo>
                    <a:pt x="569383" y="31772"/>
                    <a:pt x="572634" y="16849"/>
                    <a:pt x="565150" y="6372"/>
                  </a:cubicBezTo>
                  <a:cubicBezTo>
                    <a:pt x="560077" y="-730"/>
                    <a:pt x="548477" y="22"/>
                    <a:pt x="539750" y="22"/>
                  </a:cubicBezTo>
                  <a:cubicBezTo>
                    <a:pt x="514098" y="22"/>
                    <a:pt x="487192" y="11191"/>
                    <a:pt x="463550" y="19072"/>
                  </a:cubicBezTo>
                  <a:lnTo>
                    <a:pt x="444500" y="25422"/>
                  </a:lnTo>
                  <a:cubicBezTo>
                    <a:pt x="438150" y="27539"/>
                    <a:pt x="431019" y="28059"/>
                    <a:pt x="425450" y="31772"/>
                  </a:cubicBezTo>
                  <a:cubicBezTo>
                    <a:pt x="419100" y="36005"/>
                    <a:pt x="413374" y="41372"/>
                    <a:pt x="406400" y="44472"/>
                  </a:cubicBezTo>
                  <a:cubicBezTo>
                    <a:pt x="394167" y="49909"/>
                    <a:pt x="368300" y="57172"/>
                    <a:pt x="368300" y="57172"/>
                  </a:cubicBezTo>
                  <a:cubicBezTo>
                    <a:pt x="349769" y="112766"/>
                    <a:pt x="369374" y="37241"/>
                    <a:pt x="374650" y="95272"/>
                  </a:cubicBezTo>
                  <a:cubicBezTo>
                    <a:pt x="375528" y="104928"/>
                    <a:pt x="366229" y="162133"/>
                    <a:pt x="361950" y="177822"/>
                  </a:cubicBezTo>
                  <a:cubicBezTo>
                    <a:pt x="358428" y="190737"/>
                    <a:pt x="353483" y="203222"/>
                    <a:pt x="349250" y="215922"/>
                  </a:cubicBezTo>
                  <a:lnTo>
                    <a:pt x="342900" y="234972"/>
                  </a:lnTo>
                  <a:cubicBezTo>
                    <a:pt x="345017" y="251905"/>
                    <a:pt x="346197" y="268982"/>
                    <a:pt x="349250" y="285772"/>
                  </a:cubicBezTo>
                  <a:cubicBezTo>
                    <a:pt x="350447" y="292358"/>
                    <a:pt x="350867" y="300089"/>
                    <a:pt x="355600" y="304822"/>
                  </a:cubicBezTo>
                  <a:cubicBezTo>
                    <a:pt x="360333" y="309555"/>
                    <a:pt x="368300" y="309055"/>
                    <a:pt x="374650" y="311172"/>
                  </a:cubicBezTo>
                  <a:cubicBezTo>
                    <a:pt x="376767" y="317522"/>
                    <a:pt x="374506" y="328599"/>
                    <a:pt x="381000" y="330222"/>
                  </a:cubicBezTo>
                  <a:cubicBezTo>
                    <a:pt x="395520" y="333852"/>
                    <a:pt x="418024" y="310877"/>
                    <a:pt x="425450" y="323872"/>
                  </a:cubicBezTo>
                  <a:cubicBezTo>
                    <a:pt x="441237" y="351500"/>
                    <a:pt x="427300" y="387621"/>
                    <a:pt x="431800" y="419122"/>
                  </a:cubicBezTo>
                  <a:cubicBezTo>
                    <a:pt x="433693" y="432374"/>
                    <a:pt x="444500" y="457222"/>
                    <a:pt x="444500" y="457222"/>
                  </a:cubicBezTo>
                  <a:cubicBezTo>
                    <a:pt x="442878" y="475068"/>
                    <a:pt x="444016" y="521690"/>
                    <a:pt x="431800" y="546122"/>
                  </a:cubicBezTo>
                  <a:cubicBezTo>
                    <a:pt x="428387" y="552948"/>
                    <a:pt x="424496" y="559776"/>
                    <a:pt x="419100" y="565172"/>
                  </a:cubicBezTo>
                  <a:cubicBezTo>
                    <a:pt x="413704" y="570568"/>
                    <a:pt x="407290" y="575459"/>
                    <a:pt x="400050" y="577872"/>
                  </a:cubicBezTo>
                  <a:cubicBezTo>
                    <a:pt x="387836" y="581943"/>
                    <a:pt x="374650" y="582105"/>
                    <a:pt x="361950" y="584222"/>
                  </a:cubicBezTo>
                  <a:cubicBezTo>
                    <a:pt x="355600" y="588455"/>
                    <a:pt x="349526" y="600708"/>
                    <a:pt x="342900" y="596922"/>
                  </a:cubicBezTo>
                  <a:cubicBezTo>
                    <a:pt x="329648" y="589349"/>
                    <a:pt x="331980" y="563649"/>
                    <a:pt x="317500" y="558822"/>
                  </a:cubicBezTo>
                  <a:lnTo>
                    <a:pt x="298450" y="552472"/>
                  </a:lnTo>
                  <a:cubicBezTo>
                    <a:pt x="296333" y="546122"/>
                    <a:pt x="295093" y="539409"/>
                    <a:pt x="292100" y="533422"/>
                  </a:cubicBezTo>
                  <a:cubicBezTo>
                    <a:pt x="288687" y="526596"/>
                    <a:pt x="280655" y="521900"/>
                    <a:pt x="279400" y="514372"/>
                  </a:cubicBezTo>
                  <a:cubicBezTo>
                    <a:pt x="277647" y="503856"/>
                    <a:pt x="294027" y="482906"/>
                    <a:pt x="298450" y="476272"/>
                  </a:cubicBezTo>
                  <a:cubicBezTo>
                    <a:pt x="296333" y="465689"/>
                    <a:pt x="298087" y="453502"/>
                    <a:pt x="292100" y="444522"/>
                  </a:cubicBezTo>
                  <a:cubicBezTo>
                    <a:pt x="288387" y="438953"/>
                    <a:pt x="279037" y="441165"/>
                    <a:pt x="273050" y="438172"/>
                  </a:cubicBezTo>
                  <a:cubicBezTo>
                    <a:pt x="266224" y="434759"/>
                    <a:pt x="260350" y="429705"/>
                    <a:pt x="254000" y="425472"/>
                  </a:cubicBezTo>
                  <a:cubicBezTo>
                    <a:pt x="248135" y="427427"/>
                    <a:pt x="217231" y="435872"/>
                    <a:pt x="215900" y="444522"/>
                  </a:cubicBezTo>
                  <a:cubicBezTo>
                    <a:pt x="214182" y="455688"/>
                    <a:pt x="217340" y="510902"/>
                    <a:pt x="228600" y="533422"/>
                  </a:cubicBezTo>
                  <a:cubicBezTo>
                    <a:pt x="232013" y="540248"/>
                    <a:pt x="237067" y="546122"/>
                    <a:pt x="241300" y="552472"/>
                  </a:cubicBezTo>
                  <a:cubicBezTo>
                    <a:pt x="239183" y="590572"/>
                    <a:pt x="238405" y="628770"/>
                    <a:pt x="234950" y="666772"/>
                  </a:cubicBezTo>
                  <a:cubicBezTo>
                    <a:pt x="233953" y="677735"/>
                    <a:pt x="226009" y="699945"/>
                    <a:pt x="222250" y="711222"/>
                  </a:cubicBezTo>
                  <a:cubicBezTo>
                    <a:pt x="218017" y="757789"/>
                    <a:pt x="235487" y="812016"/>
                    <a:pt x="209550" y="850922"/>
                  </a:cubicBezTo>
                  <a:cubicBezTo>
                    <a:pt x="201083" y="863622"/>
                    <a:pt x="198630" y="884195"/>
                    <a:pt x="184150" y="889022"/>
                  </a:cubicBezTo>
                  <a:lnTo>
                    <a:pt x="165100" y="895372"/>
                  </a:lnTo>
                  <a:cubicBezTo>
                    <a:pt x="162983" y="901722"/>
                    <a:pt x="163483" y="909689"/>
                    <a:pt x="158750" y="914422"/>
                  </a:cubicBezTo>
                  <a:cubicBezTo>
                    <a:pt x="154017" y="919155"/>
                    <a:pt x="145687" y="917779"/>
                    <a:pt x="139700" y="920772"/>
                  </a:cubicBezTo>
                  <a:cubicBezTo>
                    <a:pt x="90461" y="945391"/>
                    <a:pt x="149483" y="923861"/>
                    <a:pt x="101600" y="939822"/>
                  </a:cubicBezTo>
                  <a:cubicBezTo>
                    <a:pt x="97367" y="946172"/>
                    <a:pt x="94859" y="954104"/>
                    <a:pt x="88900" y="958872"/>
                  </a:cubicBezTo>
                  <a:cubicBezTo>
                    <a:pt x="83673" y="963053"/>
                    <a:pt x="74583" y="960489"/>
                    <a:pt x="69850" y="965222"/>
                  </a:cubicBezTo>
                  <a:cubicBezTo>
                    <a:pt x="9899" y="1025173"/>
                    <a:pt x="73067" y="979447"/>
                    <a:pt x="31750" y="1041422"/>
                  </a:cubicBezTo>
                  <a:cubicBezTo>
                    <a:pt x="2637" y="1085091"/>
                    <a:pt x="11177" y="1065042"/>
                    <a:pt x="0" y="1098572"/>
                  </a:cubicBezTo>
                  <a:cubicBezTo>
                    <a:pt x="2117" y="1117622"/>
                    <a:pt x="-200" y="1137709"/>
                    <a:pt x="6350" y="1155722"/>
                  </a:cubicBezTo>
                  <a:cubicBezTo>
                    <a:pt x="8958" y="1162894"/>
                    <a:pt x="18426" y="1165322"/>
                    <a:pt x="25400" y="1168422"/>
                  </a:cubicBezTo>
                  <a:cubicBezTo>
                    <a:pt x="37633" y="1173859"/>
                    <a:pt x="63500" y="1181122"/>
                    <a:pt x="63500" y="1181122"/>
                  </a:cubicBezTo>
                  <a:cubicBezTo>
                    <a:pt x="69850" y="1187472"/>
                    <a:pt x="77037" y="1193083"/>
                    <a:pt x="82550" y="1200172"/>
                  </a:cubicBezTo>
                  <a:cubicBezTo>
                    <a:pt x="91921" y="1212220"/>
                    <a:pt x="93470" y="1233445"/>
                    <a:pt x="107950" y="1238272"/>
                  </a:cubicBezTo>
                  <a:cubicBezTo>
                    <a:pt x="114300" y="1240389"/>
                    <a:pt x="120506" y="1242999"/>
                    <a:pt x="127000" y="1244622"/>
                  </a:cubicBezTo>
                  <a:cubicBezTo>
                    <a:pt x="179378" y="1257716"/>
                    <a:pt x="138520" y="1244285"/>
                    <a:pt x="184150" y="1257322"/>
                  </a:cubicBezTo>
                  <a:cubicBezTo>
                    <a:pt x="190586" y="1259161"/>
                    <a:pt x="196666" y="1262220"/>
                    <a:pt x="203200" y="1263672"/>
                  </a:cubicBezTo>
                  <a:cubicBezTo>
                    <a:pt x="215769" y="1266465"/>
                    <a:pt x="228731" y="1267229"/>
                    <a:pt x="241300" y="1270022"/>
                  </a:cubicBezTo>
                  <a:cubicBezTo>
                    <a:pt x="247834" y="1271474"/>
                    <a:pt x="253764" y="1275175"/>
                    <a:pt x="260350" y="1276372"/>
                  </a:cubicBezTo>
                  <a:cubicBezTo>
                    <a:pt x="277140" y="1279425"/>
                    <a:pt x="294217" y="1280605"/>
                    <a:pt x="311150" y="1282722"/>
                  </a:cubicBezTo>
                  <a:cubicBezTo>
                    <a:pt x="312847" y="1283853"/>
                    <a:pt x="343064" y="1306411"/>
                    <a:pt x="349250" y="1301772"/>
                  </a:cubicBezTo>
                  <a:cubicBezTo>
                    <a:pt x="356232" y="1296536"/>
                    <a:pt x="354165" y="1284980"/>
                    <a:pt x="355600" y="1276372"/>
                  </a:cubicBezTo>
                  <a:cubicBezTo>
                    <a:pt x="358405" y="1259539"/>
                    <a:pt x="358897" y="1242362"/>
                    <a:pt x="361950" y="1225572"/>
                  </a:cubicBezTo>
                  <a:cubicBezTo>
                    <a:pt x="363147" y="1218986"/>
                    <a:pt x="364119" y="1211749"/>
                    <a:pt x="368300" y="1206522"/>
                  </a:cubicBezTo>
                  <a:cubicBezTo>
                    <a:pt x="377252" y="1195331"/>
                    <a:pt x="393851" y="1191655"/>
                    <a:pt x="406400" y="1187472"/>
                  </a:cubicBezTo>
                  <a:cubicBezTo>
                    <a:pt x="416983" y="1189589"/>
                    <a:pt x="431408" y="1185394"/>
                    <a:pt x="438150" y="1193822"/>
                  </a:cubicBezTo>
                  <a:cubicBezTo>
                    <a:pt x="443602" y="1200637"/>
                    <a:pt x="434308" y="1210863"/>
                    <a:pt x="431800" y="1219222"/>
                  </a:cubicBezTo>
                  <a:cubicBezTo>
                    <a:pt x="427953" y="1232044"/>
                    <a:pt x="419100" y="1257322"/>
                    <a:pt x="419100" y="1257322"/>
                  </a:cubicBezTo>
                  <a:cubicBezTo>
                    <a:pt x="427567" y="1259439"/>
                    <a:pt x="435773" y="1263672"/>
                    <a:pt x="444500" y="1263672"/>
                  </a:cubicBezTo>
                  <a:cubicBezTo>
                    <a:pt x="469224" y="1263672"/>
                    <a:pt x="461622" y="1252900"/>
                    <a:pt x="476250" y="1238272"/>
                  </a:cubicBezTo>
                  <a:cubicBezTo>
                    <a:pt x="481646" y="1232876"/>
                    <a:pt x="488950" y="1229805"/>
                    <a:pt x="495300" y="1225572"/>
                  </a:cubicBezTo>
                  <a:cubicBezTo>
                    <a:pt x="497417" y="1219222"/>
                    <a:pt x="496917" y="1211255"/>
                    <a:pt x="501650" y="1206522"/>
                  </a:cubicBezTo>
                  <a:cubicBezTo>
                    <a:pt x="506383" y="1201789"/>
                    <a:pt x="514136" y="1201485"/>
                    <a:pt x="520700" y="1200172"/>
                  </a:cubicBezTo>
                  <a:cubicBezTo>
                    <a:pt x="535376" y="1197237"/>
                    <a:pt x="550387" y="1196283"/>
                    <a:pt x="565150" y="1193822"/>
                  </a:cubicBezTo>
                  <a:cubicBezTo>
                    <a:pt x="575796" y="1192048"/>
                    <a:pt x="586317" y="1189589"/>
                    <a:pt x="596900" y="1187472"/>
                  </a:cubicBezTo>
                  <a:cubicBezTo>
                    <a:pt x="610944" y="1173428"/>
                    <a:pt x="619809" y="1167053"/>
                    <a:pt x="628650" y="1149372"/>
                  </a:cubicBezTo>
                  <a:cubicBezTo>
                    <a:pt x="631643" y="1143385"/>
                    <a:pt x="631287" y="1135891"/>
                    <a:pt x="635000" y="1130322"/>
                  </a:cubicBezTo>
                  <a:cubicBezTo>
                    <a:pt x="644779" y="1115654"/>
                    <a:pt x="659043" y="1107943"/>
                    <a:pt x="673100" y="1098572"/>
                  </a:cubicBezTo>
                  <a:cubicBezTo>
                    <a:pt x="688464" y="1052479"/>
                    <a:pt x="690943" y="1063307"/>
                    <a:pt x="679450" y="1009672"/>
                  </a:cubicBezTo>
                  <a:cubicBezTo>
                    <a:pt x="673100" y="980039"/>
                    <a:pt x="649817" y="959930"/>
                    <a:pt x="685800" y="977922"/>
                  </a:cubicBezTo>
                  <a:cubicBezTo>
                    <a:pt x="692626" y="981335"/>
                    <a:pt x="698500" y="986389"/>
                    <a:pt x="704850" y="990622"/>
                  </a:cubicBezTo>
                  <a:cubicBezTo>
                    <a:pt x="713602" y="1016879"/>
                    <a:pt x="709786" y="1026254"/>
                    <a:pt x="755650" y="1003322"/>
                  </a:cubicBezTo>
                  <a:cubicBezTo>
                    <a:pt x="761637" y="1000329"/>
                    <a:pt x="759007" y="990259"/>
                    <a:pt x="762000" y="984272"/>
                  </a:cubicBezTo>
                  <a:cubicBezTo>
                    <a:pt x="765413" y="977446"/>
                    <a:pt x="770467" y="971572"/>
                    <a:pt x="774700" y="965222"/>
                  </a:cubicBezTo>
                  <a:cubicBezTo>
                    <a:pt x="782585" y="831172"/>
                    <a:pt x="745094" y="867003"/>
                    <a:pt x="825500" y="850922"/>
                  </a:cubicBezTo>
                  <a:cubicBezTo>
                    <a:pt x="832064" y="849609"/>
                    <a:pt x="838200" y="846689"/>
                    <a:pt x="844550" y="844572"/>
                  </a:cubicBezTo>
                  <a:cubicBezTo>
                    <a:pt x="889944" y="776480"/>
                    <a:pt x="854713" y="805576"/>
                    <a:pt x="977900" y="812822"/>
                  </a:cubicBezTo>
                  <a:cubicBezTo>
                    <a:pt x="965649" y="874078"/>
                    <a:pt x="980651" y="820019"/>
                    <a:pt x="958850" y="863622"/>
                  </a:cubicBezTo>
                  <a:cubicBezTo>
                    <a:pt x="955857" y="869609"/>
                    <a:pt x="957233" y="877939"/>
                    <a:pt x="952500" y="882672"/>
                  </a:cubicBezTo>
                  <a:cubicBezTo>
                    <a:pt x="947767" y="887405"/>
                    <a:pt x="939800" y="886905"/>
                    <a:pt x="933450" y="889022"/>
                  </a:cubicBezTo>
                  <a:cubicBezTo>
                    <a:pt x="917081" y="913576"/>
                    <a:pt x="907288" y="921024"/>
                    <a:pt x="901700" y="946172"/>
                  </a:cubicBezTo>
                  <a:cubicBezTo>
                    <a:pt x="898907" y="958741"/>
                    <a:pt x="898473" y="971781"/>
                    <a:pt x="895350" y="984272"/>
                  </a:cubicBezTo>
                  <a:lnTo>
                    <a:pt x="876300" y="1041422"/>
                  </a:lnTo>
                  <a:cubicBezTo>
                    <a:pt x="874183" y="1047772"/>
                    <a:pt x="875519" y="1056759"/>
                    <a:pt x="869950" y="1060472"/>
                  </a:cubicBezTo>
                  <a:lnTo>
                    <a:pt x="850900" y="1073172"/>
                  </a:lnTo>
                  <a:cubicBezTo>
                    <a:pt x="848783" y="1079522"/>
                    <a:pt x="842064" y="1086007"/>
                    <a:pt x="844550" y="1092222"/>
                  </a:cubicBezTo>
                  <a:cubicBezTo>
                    <a:pt x="849250" y="1103971"/>
                    <a:pt x="901071" y="1117202"/>
                    <a:pt x="901700" y="1117622"/>
                  </a:cubicBezTo>
                  <a:lnTo>
                    <a:pt x="939800" y="1143022"/>
                  </a:lnTo>
                  <a:lnTo>
                    <a:pt x="996950" y="1123972"/>
                  </a:lnTo>
                  <a:cubicBezTo>
                    <a:pt x="1003300" y="1121855"/>
                    <a:pt x="1010431" y="1121335"/>
                    <a:pt x="1016000" y="1117622"/>
                  </a:cubicBezTo>
                  <a:cubicBezTo>
                    <a:pt x="1040619" y="1101209"/>
                    <a:pt x="1027810" y="1107335"/>
                    <a:pt x="1054100" y="1098572"/>
                  </a:cubicBezTo>
                  <a:cubicBezTo>
                    <a:pt x="1083733" y="1100689"/>
                    <a:pt x="1113495" y="1101451"/>
                    <a:pt x="1143000" y="1104922"/>
                  </a:cubicBezTo>
                  <a:cubicBezTo>
                    <a:pt x="1149648" y="1105704"/>
                    <a:pt x="1155357" y="1111272"/>
                    <a:pt x="1162050" y="1111272"/>
                  </a:cubicBezTo>
                  <a:cubicBezTo>
                    <a:pt x="1185429" y="1111272"/>
                    <a:pt x="1208617" y="1107039"/>
                    <a:pt x="1231900" y="1104922"/>
                  </a:cubicBezTo>
                  <a:cubicBezTo>
                    <a:pt x="1238250" y="1100689"/>
                    <a:pt x="1243976" y="1095322"/>
                    <a:pt x="1250950" y="1092222"/>
                  </a:cubicBezTo>
                  <a:cubicBezTo>
                    <a:pt x="1263183" y="1086785"/>
                    <a:pt x="1289050" y="1079522"/>
                    <a:pt x="1289050" y="1079522"/>
                  </a:cubicBezTo>
                  <a:cubicBezTo>
                    <a:pt x="1305983" y="1081639"/>
                    <a:pt x="1323017" y="1083067"/>
                    <a:pt x="1339850" y="1085872"/>
                  </a:cubicBezTo>
                  <a:cubicBezTo>
                    <a:pt x="1348458" y="1087307"/>
                    <a:pt x="1356523" y="1092222"/>
                    <a:pt x="1365250" y="1092222"/>
                  </a:cubicBezTo>
                  <a:cubicBezTo>
                    <a:pt x="1388629" y="1092222"/>
                    <a:pt x="1411817" y="1087989"/>
                    <a:pt x="1435100" y="1085872"/>
                  </a:cubicBezTo>
                  <a:cubicBezTo>
                    <a:pt x="1440080" y="1075911"/>
                    <a:pt x="1448899" y="1047772"/>
                    <a:pt x="1466850" y="1047772"/>
                  </a:cubicBezTo>
                  <a:cubicBezTo>
                    <a:pt x="1476316" y="1047772"/>
                    <a:pt x="1483461" y="1056956"/>
                    <a:pt x="1492250" y="1060472"/>
                  </a:cubicBezTo>
                  <a:cubicBezTo>
                    <a:pt x="1504679" y="1065444"/>
                    <a:pt x="1516973" y="1072657"/>
                    <a:pt x="1530350" y="1073172"/>
                  </a:cubicBezTo>
                  <a:lnTo>
                    <a:pt x="1695450" y="1079522"/>
                  </a:lnTo>
                  <a:cubicBezTo>
                    <a:pt x="1701800" y="1083755"/>
                    <a:pt x="1707674" y="1088809"/>
                    <a:pt x="1714500" y="1092222"/>
                  </a:cubicBezTo>
                  <a:cubicBezTo>
                    <a:pt x="1725170" y="1097557"/>
                    <a:pt x="1748777" y="1101870"/>
                    <a:pt x="1758950" y="1104922"/>
                  </a:cubicBezTo>
                  <a:cubicBezTo>
                    <a:pt x="1771772" y="1108769"/>
                    <a:pt x="1784350" y="1113389"/>
                    <a:pt x="1797050" y="1117622"/>
                  </a:cubicBezTo>
                  <a:cubicBezTo>
                    <a:pt x="1803400" y="1119739"/>
                    <a:pt x="1809474" y="1123025"/>
                    <a:pt x="1816100" y="1123972"/>
                  </a:cubicBezTo>
                  <a:cubicBezTo>
                    <a:pt x="1877444" y="1132735"/>
                    <a:pt x="1845698" y="1128466"/>
                    <a:pt x="1911350" y="1136672"/>
                  </a:cubicBezTo>
                  <a:cubicBezTo>
                    <a:pt x="1919817" y="1143022"/>
                    <a:pt x="1926483" y="1153155"/>
                    <a:pt x="1936750" y="1155722"/>
                  </a:cubicBezTo>
                  <a:cubicBezTo>
                    <a:pt x="1977415" y="1165888"/>
                    <a:pt x="1968500" y="1111562"/>
                    <a:pt x="1968500" y="1092222"/>
                  </a:cubicBezTo>
                  <a:lnTo>
                    <a:pt x="1981200" y="1085872"/>
                  </a:lnTo>
                  <a:close/>
                </a:path>
              </a:pathLst>
            </a:cu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8" name="7 Forma libre"/>
            <p:cNvSpPr/>
            <p:nvPr/>
          </p:nvSpPr>
          <p:spPr>
            <a:xfrm>
              <a:off x="3649980" y="2666181"/>
              <a:ext cx="1104900" cy="1235259"/>
            </a:xfrm>
            <a:custGeom>
              <a:avLst/>
              <a:gdLst>
                <a:gd name="connsiteX0" fmla="*/ 708660 w 1104900"/>
                <a:gd name="connsiteY0" fmla="*/ 877119 h 1235259"/>
                <a:gd name="connsiteX1" fmla="*/ 678180 w 1104900"/>
                <a:gd name="connsiteY1" fmla="*/ 1044759 h 1235259"/>
                <a:gd name="connsiteX2" fmla="*/ 647700 w 1104900"/>
                <a:gd name="connsiteY2" fmla="*/ 1052379 h 1235259"/>
                <a:gd name="connsiteX3" fmla="*/ 594360 w 1104900"/>
                <a:gd name="connsiteY3" fmla="*/ 1029519 h 1235259"/>
                <a:gd name="connsiteX4" fmla="*/ 548640 w 1104900"/>
                <a:gd name="connsiteY4" fmla="*/ 1014279 h 1235259"/>
                <a:gd name="connsiteX5" fmla="*/ 518160 w 1104900"/>
                <a:gd name="connsiteY5" fmla="*/ 976179 h 1235259"/>
                <a:gd name="connsiteX6" fmla="*/ 510540 w 1104900"/>
                <a:gd name="connsiteY6" fmla="*/ 953319 h 1235259"/>
                <a:gd name="connsiteX7" fmla="*/ 441960 w 1104900"/>
                <a:gd name="connsiteY7" fmla="*/ 960939 h 1235259"/>
                <a:gd name="connsiteX8" fmla="*/ 449580 w 1104900"/>
                <a:gd name="connsiteY8" fmla="*/ 983799 h 1235259"/>
                <a:gd name="connsiteX9" fmla="*/ 441960 w 1104900"/>
                <a:gd name="connsiteY9" fmla="*/ 1052379 h 1235259"/>
                <a:gd name="connsiteX10" fmla="*/ 411480 w 1104900"/>
                <a:gd name="connsiteY10" fmla="*/ 1067619 h 1235259"/>
                <a:gd name="connsiteX11" fmla="*/ 350520 w 1104900"/>
                <a:gd name="connsiteY11" fmla="*/ 1082859 h 1235259"/>
                <a:gd name="connsiteX12" fmla="*/ 304800 w 1104900"/>
                <a:gd name="connsiteY12" fmla="*/ 1098099 h 1235259"/>
                <a:gd name="connsiteX13" fmla="*/ 274320 w 1104900"/>
                <a:gd name="connsiteY13" fmla="*/ 1136199 h 1235259"/>
                <a:gd name="connsiteX14" fmla="*/ 251460 w 1104900"/>
                <a:gd name="connsiteY14" fmla="*/ 1181919 h 1235259"/>
                <a:gd name="connsiteX15" fmla="*/ 213360 w 1104900"/>
                <a:gd name="connsiteY15" fmla="*/ 1227639 h 1235259"/>
                <a:gd name="connsiteX16" fmla="*/ 190500 w 1104900"/>
                <a:gd name="connsiteY16" fmla="*/ 1235259 h 1235259"/>
                <a:gd name="connsiteX17" fmla="*/ 152400 w 1104900"/>
                <a:gd name="connsiteY17" fmla="*/ 1181919 h 1235259"/>
                <a:gd name="connsiteX18" fmla="*/ 144780 w 1104900"/>
                <a:gd name="connsiteY18" fmla="*/ 1159059 h 1235259"/>
                <a:gd name="connsiteX19" fmla="*/ 137160 w 1104900"/>
                <a:gd name="connsiteY19" fmla="*/ 1105719 h 1235259"/>
                <a:gd name="connsiteX20" fmla="*/ 129540 w 1104900"/>
                <a:gd name="connsiteY20" fmla="*/ 1082859 h 1235259"/>
                <a:gd name="connsiteX21" fmla="*/ 22860 w 1104900"/>
                <a:gd name="connsiteY21" fmla="*/ 1075239 h 1235259"/>
                <a:gd name="connsiteX22" fmla="*/ 30480 w 1104900"/>
                <a:gd name="connsiteY22" fmla="*/ 1021899 h 1235259"/>
                <a:gd name="connsiteX23" fmla="*/ 38100 w 1104900"/>
                <a:gd name="connsiteY23" fmla="*/ 999039 h 1235259"/>
                <a:gd name="connsiteX24" fmla="*/ 30480 w 1104900"/>
                <a:gd name="connsiteY24" fmla="*/ 869499 h 1235259"/>
                <a:gd name="connsiteX25" fmla="*/ 15240 w 1104900"/>
                <a:gd name="connsiteY25" fmla="*/ 823779 h 1235259"/>
                <a:gd name="connsiteX26" fmla="*/ 7620 w 1104900"/>
                <a:gd name="connsiteY26" fmla="*/ 800919 h 1235259"/>
                <a:gd name="connsiteX27" fmla="*/ 0 w 1104900"/>
                <a:gd name="connsiteY27" fmla="*/ 778059 h 1235259"/>
                <a:gd name="connsiteX28" fmla="*/ 30480 w 1104900"/>
                <a:gd name="connsiteY28" fmla="*/ 739959 h 1235259"/>
                <a:gd name="connsiteX29" fmla="*/ 68580 w 1104900"/>
                <a:gd name="connsiteY29" fmla="*/ 671379 h 1235259"/>
                <a:gd name="connsiteX30" fmla="*/ 76200 w 1104900"/>
                <a:gd name="connsiteY30" fmla="*/ 458019 h 1235259"/>
                <a:gd name="connsiteX31" fmla="*/ 106680 w 1104900"/>
                <a:gd name="connsiteY31" fmla="*/ 412299 h 1235259"/>
                <a:gd name="connsiteX32" fmla="*/ 114300 w 1104900"/>
                <a:gd name="connsiteY32" fmla="*/ 389439 h 1235259"/>
                <a:gd name="connsiteX33" fmla="*/ 106680 w 1104900"/>
                <a:gd name="connsiteY33" fmla="*/ 358959 h 1235259"/>
                <a:gd name="connsiteX34" fmla="*/ 91440 w 1104900"/>
                <a:gd name="connsiteY34" fmla="*/ 336099 h 1235259"/>
                <a:gd name="connsiteX35" fmla="*/ 83820 w 1104900"/>
                <a:gd name="connsiteY35" fmla="*/ 313239 h 1235259"/>
                <a:gd name="connsiteX36" fmla="*/ 106680 w 1104900"/>
                <a:gd name="connsiteY36" fmla="*/ 305619 h 1235259"/>
                <a:gd name="connsiteX37" fmla="*/ 160020 w 1104900"/>
                <a:gd name="connsiteY37" fmla="*/ 328479 h 1235259"/>
                <a:gd name="connsiteX38" fmla="*/ 182880 w 1104900"/>
                <a:gd name="connsiteY38" fmla="*/ 336099 h 1235259"/>
                <a:gd name="connsiteX39" fmla="*/ 198120 w 1104900"/>
                <a:gd name="connsiteY39" fmla="*/ 358959 h 1235259"/>
                <a:gd name="connsiteX40" fmla="*/ 220980 w 1104900"/>
                <a:gd name="connsiteY40" fmla="*/ 366579 h 1235259"/>
                <a:gd name="connsiteX41" fmla="*/ 236220 w 1104900"/>
                <a:gd name="connsiteY41" fmla="*/ 412299 h 1235259"/>
                <a:gd name="connsiteX42" fmla="*/ 281940 w 1104900"/>
                <a:gd name="connsiteY42" fmla="*/ 427539 h 1235259"/>
                <a:gd name="connsiteX43" fmla="*/ 304800 w 1104900"/>
                <a:gd name="connsiteY43" fmla="*/ 442779 h 1235259"/>
                <a:gd name="connsiteX44" fmla="*/ 411480 w 1104900"/>
                <a:gd name="connsiteY44" fmla="*/ 458019 h 1235259"/>
                <a:gd name="connsiteX45" fmla="*/ 434340 w 1104900"/>
                <a:gd name="connsiteY45" fmla="*/ 465639 h 1235259"/>
                <a:gd name="connsiteX46" fmla="*/ 441960 w 1104900"/>
                <a:gd name="connsiteY46" fmla="*/ 488499 h 1235259"/>
                <a:gd name="connsiteX47" fmla="*/ 502920 w 1104900"/>
                <a:gd name="connsiteY47" fmla="*/ 480879 h 1235259"/>
                <a:gd name="connsiteX48" fmla="*/ 510540 w 1104900"/>
                <a:gd name="connsiteY48" fmla="*/ 412299 h 1235259"/>
                <a:gd name="connsiteX49" fmla="*/ 533400 w 1104900"/>
                <a:gd name="connsiteY49" fmla="*/ 397059 h 1235259"/>
                <a:gd name="connsiteX50" fmla="*/ 579120 w 1104900"/>
                <a:gd name="connsiteY50" fmla="*/ 381819 h 1235259"/>
                <a:gd name="connsiteX51" fmla="*/ 601980 w 1104900"/>
                <a:gd name="connsiteY51" fmla="*/ 389439 h 1235259"/>
                <a:gd name="connsiteX52" fmla="*/ 594360 w 1104900"/>
                <a:gd name="connsiteY52" fmla="*/ 412299 h 1235259"/>
                <a:gd name="connsiteX53" fmla="*/ 579120 w 1104900"/>
                <a:gd name="connsiteY53" fmla="*/ 435159 h 1235259"/>
                <a:gd name="connsiteX54" fmla="*/ 601980 w 1104900"/>
                <a:gd name="connsiteY54" fmla="*/ 427539 h 1235259"/>
                <a:gd name="connsiteX55" fmla="*/ 647700 w 1104900"/>
                <a:gd name="connsiteY55" fmla="*/ 397059 h 1235259"/>
                <a:gd name="connsiteX56" fmla="*/ 723900 w 1104900"/>
                <a:gd name="connsiteY56" fmla="*/ 374199 h 1235259"/>
                <a:gd name="connsiteX57" fmla="*/ 746760 w 1104900"/>
                <a:gd name="connsiteY57" fmla="*/ 358959 h 1235259"/>
                <a:gd name="connsiteX58" fmla="*/ 792480 w 1104900"/>
                <a:gd name="connsiteY58" fmla="*/ 336099 h 1235259"/>
                <a:gd name="connsiteX59" fmla="*/ 807720 w 1104900"/>
                <a:gd name="connsiteY59" fmla="*/ 244659 h 1235259"/>
                <a:gd name="connsiteX60" fmla="*/ 822960 w 1104900"/>
                <a:gd name="connsiteY60" fmla="*/ 198939 h 1235259"/>
                <a:gd name="connsiteX61" fmla="*/ 922020 w 1104900"/>
                <a:gd name="connsiteY61" fmla="*/ 198939 h 1235259"/>
                <a:gd name="connsiteX62" fmla="*/ 929640 w 1104900"/>
                <a:gd name="connsiteY62" fmla="*/ 176079 h 1235259"/>
                <a:gd name="connsiteX63" fmla="*/ 922020 w 1104900"/>
                <a:gd name="connsiteY63" fmla="*/ 145599 h 1235259"/>
                <a:gd name="connsiteX64" fmla="*/ 906780 w 1104900"/>
                <a:gd name="connsiteY64" fmla="*/ 99879 h 1235259"/>
                <a:gd name="connsiteX65" fmla="*/ 914400 w 1104900"/>
                <a:gd name="connsiteY65" fmla="*/ 54159 h 1235259"/>
                <a:gd name="connsiteX66" fmla="*/ 937260 w 1104900"/>
                <a:gd name="connsiteY66" fmla="*/ 46539 h 1235259"/>
                <a:gd name="connsiteX67" fmla="*/ 975360 w 1104900"/>
                <a:gd name="connsiteY67" fmla="*/ 38919 h 1235259"/>
                <a:gd name="connsiteX68" fmla="*/ 998220 w 1104900"/>
                <a:gd name="connsiteY68" fmla="*/ 23679 h 1235259"/>
                <a:gd name="connsiteX69" fmla="*/ 1013460 w 1104900"/>
                <a:gd name="connsiteY69" fmla="*/ 819 h 1235259"/>
                <a:gd name="connsiteX70" fmla="*/ 1051560 w 1104900"/>
                <a:gd name="connsiteY70" fmla="*/ 8439 h 1235259"/>
                <a:gd name="connsiteX71" fmla="*/ 1104900 w 1104900"/>
                <a:gd name="connsiteY71" fmla="*/ 16059 h 1235259"/>
                <a:gd name="connsiteX72" fmla="*/ 1097280 w 1104900"/>
                <a:gd name="connsiteY72" fmla="*/ 61779 h 1235259"/>
                <a:gd name="connsiteX73" fmla="*/ 1074420 w 1104900"/>
                <a:gd name="connsiteY73" fmla="*/ 69399 h 1235259"/>
                <a:gd name="connsiteX74" fmla="*/ 1059180 w 1104900"/>
                <a:gd name="connsiteY74" fmla="*/ 115119 h 1235259"/>
                <a:gd name="connsiteX75" fmla="*/ 1036320 w 1104900"/>
                <a:gd name="connsiteY75" fmla="*/ 160839 h 1235259"/>
                <a:gd name="connsiteX76" fmla="*/ 1021080 w 1104900"/>
                <a:gd name="connsiteY76" fmla="*/ 183699 h 1235259"/>
                <a:gd name="connsiteX77" fmla="*/ 998220 w 1104900"/>
                <a:gd name="connsiteY77" fmla="*/ 229419 h 1235259"/>
                <a:gd name="connsiteX78" fmla="*/ 967740 w 1104900"/>
                <a:gd name="connsiteY78" fmla="*/ 237039 h 1235259"/>
                <a:gd name="connsiteX79" fmla="*/ 960120 w 1104900"/>
                <a:gd name="connsiteY79" fmla="*/ 259899 h 1235259"/>
                <a:gd name="connsiteX80" fmla="*/ 960120 w 1104900"/>
                <a:gd name="connsiteY80" fmla="*/ 419919 h 1235259"/>
                <a:gd name="connsiteX81" fmla="*/ 1005840 w 1104900"/>
                <a:gd name="connsiteY81" fmla="*/ 450399 h 1235259"/>
                <a:gd name="connsiteX82" fmla="*/ 1005840 w 1104900"/>
                <a:gd name="connsiteY82" fmla="*/ 549459 h 1235259"/>
                <a:gd name="connsiteX83" fmla="*/ 982980 w 1104900"/>
                <a:gd name="connsiteY83" fmla="*/ 557079 h 1235259"/>
                <a:gd name="connsiteX84" fmla="*/ 975360 w 1104900"/>
                <a:gd name="connsiteY84" fmla="*/ 534219 h 1235259"/>
                <a:gd name="connsiteX85" fmla="*/ 952500 w 1104900"/>
                <a:gd name="connsiteY85" fmla="*/ 541839 h 1235259"/>
                <a:gd name="connsiteX86" fmla="*/ 899160 w 1104900"/>
                <a:gd name="connsiteY86" fmla="*/ 602799 h 1235259"/>
                <a:gd name="connsiteX87" fmla="*/ 883920 w 1104900"/>
                <a:gd name="connsiteY87" fmla="*/ 625659 h 1235259"/>
                <a:gd name="connsiteX88" fmla="*/ 746760 w 1104900"/>
                <a:gd name="connsiteY88" fmla="*/ 648519 h 1235259"/>
                <a:gd name="connsiteX89" fmla="*/ 754380 w 1104900"/>
                <a:gd name="connsiteY89" fmla="*/ 694239 h 1235259"/>
                <a:gd name="connsiteX90" fmla="*/ 754380 w 1104900"/>
                <a:gd name="connsiteY90" fmla="*/ 762819 h 1235259"/>
                <a:gd name="connsiteX91" fmla="*/ 708660 w 1104900"/>
                <a:gd name="connsiteY91" fmla="*/ 778059 h 1235259"/>
                <a:gd name="connsiteX92" fmla="*/ 693420 w 1104900"/>
                <a:gd name="connsiteY92" fmla="*/ 800919 h 1235259"/>
                <a:gd name="connsiteX93" fmla="*/ 708660 w 1104900"/>
                <a:gd name="connsiteY93" fmla="*/ 861879 h 1235259"/>
                <a:gd name="connsiteX94" fmla="*/ 708660 w 1104900"/>
                <a:gd name="connsiteY94" fmla="*/ 877119 h 12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104900" h="1235259">
                  <a:moveTo>
                    <a:pt x="708660" y="877119"/>
                  </a:moveTo>
                  <a:cubicBezTo>
                    <a:pt x="703580" y="907599"/>
                    <a:pt x="742568" y="1017164"/>
                    <a:pt x="678180" y="1044759"/>
                  </a:cubicBezTo>
                  <a:cubicBezTo>
                    <a:pt x="668554" y="1048884"/>
                    <a:pt x="657860" y="1049839"/>
                    <a:pt x="647700" y="1052379"/>
                  </a:cubicBezTo>
                  <a:cubicBezTo>
                    <a:pt x="567071" y="1032222"/>
                    <a:pt x="662018" y="1059589"/>
                    <a:pt x="594360" y="1029519"/>
                  </a:cubicBezTo>
                  <a:cubicBezTo>
                    <a:pt x="579680" y="1022995"/>
                    <a:pt x="548640" y="1014279"/>
                    <a:pt x="548640" y="1014279"/>
                  </a:cubicBezTo>
                  <a:cubicBezTo>
                    <a:pt x="529487" y="956820"/>
                    <a:pt x="557551" y="1025418"/>
                    <a:pt x="518160" y="976179"/>
                  </a:cubicBezTo>
                  <a:cubicBezTo>
                    <a:pt x="513142" y="969907"/>
                    <a:pt x="513080" y="960939"/>
                    <a:pt x="510540" y="953319"/>
                  </a:cubicBezTo>
                  <a:cubicBezTo>
                    <a:pt x="487680" y="955859"/>
                    <a:pt x="462532" y="950653"/>
                    <a:pt x="441960" y="960939"/>
                  </a:cubicBezTo>
                  <a:cubicBezTo>
                    <a:pt x="434776" y="964531"/>
                    <a:pt x="449580" y="975767"/>
                    <a:pt x="449580" y="983799"/>
                  </a:cubicBezTo>
                  <a:cubicBezTo>
                    <a:pt x="449580" y="1006800"/>
                    <a:pt x="451478" y="1031440"/>
                    <a:pt x="441960" y="1052379"/>
                  </a:cubicBezTo>
                  <a:cubicBezTo>
                    <a:pt x="437260" y="1062720"/>
                    <a:pt x="421921" y="1063144"/>
                    <a:pt x="411480" y="1067619"/>
                  </a:cubicBezTo>
                  <a:cubicBezTo>
                    <a:pt x="384506" y="1079179"/>
                    <a:pt x="383318" y="1073914"/>
                    <a:pt x="350520" y="1082859"/>
                  </a:cubicBezTo>
                  <a:cubicBezTo>
                    <a:pt x="335022" y="1087086"/>
                    <a:pt x="304800" y="1098099"/>
                    <a:pt x="304800" y="1098099"/>
                  </a:cubicBezTo>
                  <a:cubicBezTo>
                    <a:pt x="289965" y="1142603"/>
                    <a:pt x="308787" y="1101732"/>
                    <a:pt x="274320" y="1136199"/>
                  </a:cubicBezTo>
                  <a:cubicBezTo>
                    <a:pt x="252482" y="1158037"/>
                    <a:pt x="263855" y="1157129"/>
                    <a:pt x="251460" y="1181919"/>
                  </a:cubicBezTo>
                  <a:cubicBezTo>
                    <a:pt x="244432" y="1195976"/>
                    <a:pt x="225999" y="1219213"/>
                    <a:pt x="213360" y="1227639"/>
                  </a:cubicBezTo>
                  <a:cubicBezTo>
                    <a:pt x="206677" y="1232094"/>
                    <a:pt x="198120" y="1232719"/>
                    <a:pt x="190500" y="1235259"/>
                  </a:cubicBezTo>
                  <a:cubicBezTo>
                    <a:pt x="152400" y="1222559"/>
                    <a:pt x="170180" y="1235259"/>
                    <a:pt x="152400" y="1181919"/>
                  </a:cubicBezTo>
                  <a:lnTo>
                    <a:pt x="144780" y="1159059"/>
                  </a:lnTo>
                  <a:cubicBezTo>
                    <a:pt x="142240" y="1141279"/>
                    <a:pt x="140682" y="1123331"/>
                    <a:pt x="137160" y="1105719"/>
                  </a:cubicBezTo>
                  <a:cubicBezTo>
                    <a:pt x="135585" y="1097843"/>
                    <a:pt x="137301" y="1084929"/>
                    <a:pt x="129540" y="1082859"/>
                  </a:cubicBezTo>
                  <a:cubicBezTo>
                    <a:pt x="95093" y="1073673"/>
                    <a:pt x="58420" y="1077779"/>
                    <a:pt x="22860" y="1075239"/>
                  </a:cubicBezTo>
                  <a:cubicBezTo>
                    <a:pt x="25400" y="1057459"/>
                    <a:pt x="26958" y="1039511"/>
                    <a:pt x="30480" y="1021899"/>
                  </a:cubicBezTo>
                  <a:cubicBezTo>
                    <a:pt x="32055" y="1014023"/>
                    <a:pt x="38100" y="1007071"/>
                    <a:pt x="38100" y="999039"/>
                  </a:cubicBezTo>
                  <a:cubicBezTo>
                    <a:pt x="38100" y="955784"/>
                    <a:pt x="36075" y="912390"/>
                    <a:pt x="30480" y="869499"/>
                  </a:cubicBezTo>
                  <a:cubicBezTo>
                    <a:pt x="28402" y="853570"/>
                    <a:pt x="20320" y="839019"/>
                    <a:pt x="15240" y="823779"/>
                  </a:cubicBezTo>
                  <a:lnTo>
                    <a:pt x="7620" y="800919"/>
                  </a:lnTo>
                  <a:lnTo>
                    <a:pt x="0" y="778059"/>
                  </a:lnTo>
                  <a:cubicBezTo>
                    <a:pt x="17160" y="726579"/>
                    <a:pt x="-6638" y="782380"/>
                    <a:pt x="30480" y="739959"/>
                  </a:cubicBezTo>
                  <a:cubicBezTo>
                    <a:pt x="58697" y="707711"/>
                    <a:pt x="58114" y="702777"/>
                    <a:pt x="68580" y="671379"/>
                  </a:cubicBezTo>
                  <a:cubicBezTo>
                    <a:pt x="71120" y="600259"/>
                    <a:pt x="65846" y="528427"/>
                    <a:pt x="76200" y="458019"/>
                  </a:cubicBezTo>
                  <a:cubicBezTo>
                    <a:pt x="78865" y="439898"/>
                    <a:pt x="100888" y="429675"/>
                    <a:pt x="106680" y="412299"/>
                  </a:cubicBezTo>
                  <a:lnTo>
                    <a:pt x="114300" y="389439"/>
                  </a:lnTo>
                  <a:cubicBezTo>
                    <a:pt x="111760" y="379279"/>
                    <a:pt x="110805" y="368585"/>
                    <a:pt x="106680" y="358959"/>
                  </a:cubicBezTo>
                  <a:cubicBezTo>
                    <a:pt x="103072" y="350541"/>
                    <a:pt x="95536" y="344290"/>
                    <a:pt x="91440" y="336099"/>
                  </a:cubicBezTo>
                  <a:cubicBezTo>
                    <a:pt x="87848" y="328915"/>
                    <a:pt x="86360" y="320859"/>
                    <a:pt x="83820" y="313239"/>
                  </a:cubicBezTo>
                  <a:cubicBezTo>
                    <a:pt x="91440" y="310699"/>
                    <a:pt x="98648" y="305619"/>
                    <a:pt x="106680" y="305619"/>
                  </a:cubicBezTo>
                  <a:cubicBezTo>
                    <a:pt x="138398" y="305619"/>
                    <a:pt x="135133" y="316036"/>
                    <a:pt x="160020" y="328479"/>
                  </a:cubicBezTo>
                  <a:cubicBezTo>
                    <a:pt x="167204" y="332071"/>
                    <a:pt x="175260" y="333559"/>
                    <a:pt x="182880" y="336099"/>
                  </a:cubicBezTo>
                  <a:cubicBezTo>
                    <a:pt x="187960" y="343719"/>
                    <a:pt x="190969" y="353238"/>
                    <a:pt x="198120" y="358959"/>
                  </a:cubicBezTo>
                  <a:cubicBezTo>
                    <a:pt x="204392" y="363977"/>
                    <a:pt x="216311" y="360043"/>
                    <a:pt x="220980" y="366579"/>
                  </a:cubicBezTo>
                  <a:cubicBezTo>
                    <a:pt x="230317" y="379651"/>
                    <a:pt x="220980" y="407219"/>
                    <a:pt x="236220" y="412299"/>
                  </a:cubicBezTo>
                  <a:cubicBezTo>
                    <a:pt x="251460" y="417379"/>
                    <a:pt x="268574" y="418628"/>
                    <a:pt x="281940" y="427539"/>
                  </a:cubicBezTo>
                  <a:cubicBezTo>
                    <a:pt x="289560" y="432619"/>
                    <a:pt x="296225" y="439563"/>
                    <a:pt x="304800" y="442779"/>
                  </a:cubicBezTo>
                  <a:cubicBezTo>
                    <a:pt x="325231" y="450441"/>
                    <a:pt x="401460" y="456906"/>
                    <a:pt x="411480" y="458019"/>
                  </a:cubicBezTo>
                  <a:cubicBezTo>
                    <a:pt x="419100" y="460559"/>
                    <a:pt x="428660" y="459959"/>
                    <a:pt x="434340" y="465639"/>
                  </a:cubicBezTo>
                  <a:cubicBezTo>
                    <a:pt x="440020" y="471319"/>
                    <a:pt x="434119" y="486757"/>
                    <a:pt x="441960" y="488499"/>
                  </a:cubicBezTo>
                  <a:cubicBezTo>
                    <a:pt x="461950" y="492941"/>
                    <a:pt x="482600" y="483419"/>
                    <a:pt x="502920" y="480879"/>
                  </a:cubicBezTo>
                  <a:cubicBezTo>
                    <a:pt x="505460" y="458019"/>
                    <a:pt x="502680" y="433915"/>
                    <a:pt x="510540" y="412299"/>
                  </a:cubicBezTo>
                  <a:cubicBezTo>
                    <a:pt x="513670" y="403692"/>
                    <a:pt x="525031" y="400778"/>
                    <a:pt x="533400" y="397059"/>
                  </a:cubicBezTo>
                  <a:cubicBezTo>
                    <a:pt x="548080" y="390535"/>
                    <a:pt x="579120" y="381819"/>
                    <a:pt x="579120" y="381819"/>
                  </a:cubicBezTo>
                  <a:cubicBezTo>
                    <a:pt x="586740" y="384359"/>
                    <a:pt x="598388" y="382255"/>
                    <a:pt x="601980" y="389439"/>
                  </a:cubicBezTo>
                  <a:cubicBezTo>
                    <a:pt x="605572" y="396623"/>
                    <a:pt x="597952" y="405115"/>
                    <a:pt x="594360" y="412299"/>
                  </a:cubicBezTo>
                  <a:cubicBezTo>
                    <a:pt x="590264" y="420490"/>
                    <a:pt x="575024" y="426968"/>
                    <a:pt x="579120" y="435159"/>
                  </a:cubicBezTo>
                  <a:cubicBezTo>
                    <a:pt x="582712" y="442343"/>
                    <a:pt x="594959" y="431440"/>
                    <a:pt x="601980" y="427539"/>
                  </a:cubicBezTo>
                  <a:cubicBezTo>
                    <a:pt x="617991" y="418644"/>
                    <a:pt x="629931" y="401501"/>
                    <a:pt x="647700" y="397059"/>
                  </a:cubicBezTo>
                  <a:cubicBezTo>
                    <a:pt x="664738" y="392799"/>
                    <a:pt x="712769" y="381620"/>
                    <a:pt x="723900" y="374199"/>
                  </a:cubicBezTo>
                  <a:cubicBezTo>
                    <a:pt x="731520" y="369119"/>
                    <a:pt x="738569" y="363055"/>
                    <a:pt x="746760" y="358959"/>
                  </a:cubicBezTo>
                  <a:cubicBezTo>
                    <a:pt x="809856" y="327411"/>
                    <a:pt x="726966" y="379775"/>
                    <a:pt x="792480" y="336099"/>
                  </a:cubicBezTo>
                  <a:cubicBezTo>
                    <a:pt x="813315" y="273594"/>
                    <a:pt x="782199" y="372264"/>
                    <a:pt x="807720" y="244659"/>
                  </a:cubicBezTo>
                  <a:cubicBezTo>
                    <a:pt x="810870" y="228907"/>
                    <a:pt x="822960" y="198939"/>
                    <a:pt x="822960" y="198939"/>
                  </a:cubicBezTo>
                  <a:cubicBezTo>
                    <a:pt x="854766" y="204240"/>
                    <a:pt x="890154" y="214872"/>
                    <a:pt x="922020" y="198939"/>
                  </a:cubicBezTo>
                  <a:cubicBezTo>
                    <a:pt x="929204" y="195347"/>
                    <a:pt x="927100" y="183699"/>
                    <a:pt x="929640" y="176079"/>
                  </a:cubicBezTo>
                  <a:cubicBezTo>
                    <a:pt x="927100" y="165919"/>
                    <a:pt x="925029" y="155630"/>
                    <a:pt x="922020" y="145599"/>
                  </a:cubicBezTo>
                  <a:cubicBezTo>
                    <a:pt x="917404" y="130212"/>
                    <a:pt x="906780" y="99879"/>
                    <a:pt x="906780" y="99879"/>
                  </a:cubicBezTo>
                  <a:cubicBezTo>
                    <a:pt x="909320" y="84639"/>
                    <a:pt x="906735" y="67574"/>
                    <a:pt x="914400" y="54159"/>
                  </a:cubicBezTo>
                  <a:cubicBezTo>
                    <a:pt x="918385" y="47185"/>
                    <a:pt x="929468" y="48487"/>
                    <a:pt x="937260" y="46539"/>
                  </a:cubicBezTo>
                  <a:cubicBezTo>
                    <a:pt x="949825" y="43398"/>
                    <a:pt x="962660" y="41459"/>
                    <a:pt x="975360" y="38919"/>
                  </a:cubicBezTo>
                  <a:cubicBezTo>
                    <a:pt x="982980" y="33839"/>
                    <a:pt x="991744" y="30155"/>
                    <a:pt x="998220" y="23679"/>
                  </a:cubicBezTo>
                  <a:cubicBezTo>
                    <a:pt x="1004696" y="17203"/>
                    <a:pt x="1004654" y="3335"/>
                    <a:pt x="1013460" y="819"/>
                  </a:cubicBezTo>
                  <a:cubicBezTo>
                    <a:pt x="1025913" y="-2739"/>
                    <a:pt x="1038785" y="6310"/>
                    <a:pt x="1051560" y="8439"/>
                  </a:cubicBezTo>
                  <a:cubicBezTo>
                    <a:pt x="1069276" y="11392"/>
                    <a:pt x="1087120" y="13519"/>
                    <a:pt x="1104900" y="16059"/>
                  </a:cubicBezTo>
                  <a:cubicBezTo>
                    <a:pt x="1102360" y="31299"/>
                    <a:pt x="1104945" y="48364"/>
                    <a:pt x="1097280" y="61779"/>
                  </a:cubicBezTo>
                  <a:cubicBezTo>
                    <a:pt x="1093295" y="68753"/>
                    <a:pt x="1079089" y="62863"/>
                    <a:pt x="1074420" y="69399"/>
                  </a:cubicBezTo>
                  <a:cubicBezTo>
                    <a:pt x="1065083" y="82471"/>
                    <a:pt x="1068091" y="101753"/>
                    <a:pt x="1059180" y="115119"/>
                  </a:cubicBezTo>
                  <a:cubicBezTo>
                    <a:pt x="1015504" y="180633"/>
                    <a:pt x="1067868" y="97743"/>
                    <a:pt x="1036320" y="160839"/>
                  </a:cubicBezTo>
                  <a:cubicBezTo>
                    <a:pt x="1032224" y="169030"/>
                    <a:pt x="1025176" y="175508"/>
                    <a:pt x="1021080" y="183699"/>
                  </a:cubicBezTo>
                  <a:cubicBezTo>
                    <a:pt x="1013473" y="198913"/>
                    <a:pt x="1014598" y="218500"/>
                    <a:pt x="998220" y="229419"/>
                  </a:cubicBezTo>
                  <a:cubicBezTo>
                    <a:pt x="989506" y="235228"/>
                    <a:pt x="977900" y="234499"/>
                    <a:pt x="967740" y="237039"/>
                  </a:cubicBezTo>
                  <a:cubicBezTo>
                    <a:pt x="965200" y="244659"/>
                    <a:pt x="962068" y="252107"/>
                    <a:pt x="960120" y="259899"/>
                  </a:cubicBezTo>
                  <a:cubicBezTo>
                    <a:pt x="947376" y="310874"/>
                    <a:pt x="942694" y="370130"/>
                    <a:pt x="960120" y="419919"/>
                  </a:cubicBezTo>
                  <a:cubicBezTo>
                    <a:pt x="966171" y="437207"/>
                    <a:pt x="1005840" y="450399"/>
                    <a:pt x="1005840" y="450399"/>
                  </a:cubicBezTo>
                  <a:cubicBezTo>
                    <a:pt x="1018192" y="487455"/>
                    <a:pt x="1024875" y="497113"/>
                    <a:pt x="1005840" y="549459"/>
                  </a:cubicBezTo>
                  <a:cubicBezTo>
                    <a:pt x="1003095" y="557008"/>
                    <a:pt x="990600" y="554539"/>
                    <a:pt x="982980" y="557079"/>
                  </a:cubicBezTo>
                  <a:cubicBezTo>
                    <a:pt x="980440" y="549459"/>
                    <a:pt x="982544" y="537811"/>
                    <a:pt x="975360" y="534219"/>
                  </a:cubicBezTo>
                  <a:cubicBezTo>
                    <a:pt x="968176" y="530627"/>
                    <a:pt x="958180" y="536159"/>
                    <a:pt x="952500" y="541839"/>
                  </a:cubicBezTo>
                  <a:cubicBezTo>
                    <a:pt x="863600" y="630739"/>
                    <a:pt x="963930" y="559619"/>
                    <a:pt x="899160" y="602799"/>
                  </a:cubicBezTo>
                  <a:cubicBezTo>
                    <a:pt x="894080" y="610419"/>
                    <a:pt x="892835" y="623561"/>
                    <a:pt x="883920" y="625659"/>
                  </a:cubicBezTo>
                  <a:cubicBezTo>
                    <a:pt x="712229" y="666057"/>
                    <a:pt x="812964" y="604383"/>
                    <a:pt x="746760" y="648519"/>
                  </a:cubicBezTo>
                  <a:cubicBezTo>
                    <a:pt x="749300" y="663759"/>
                    <a:pt x="751028" y="679157"/>
                    <a:pt x="754380" y="694239"/>
                  </a:cubicBezTo>
                  <a:cubicBezTo>
                    <a:pt x="759561" y="717552"/>
                    <a:pt x="777411" y="736498"/>
                    <a:pt x="754380" y="762819"/>
                  </a:cubicBezTo>
                  <a:cubicBezTo>
                    <a:pt x="743802" y="774909"/>
                    <a:pt x="708660" y="778059"/>
                    <a:pt x="708660" y="778059"/>
                  </a:cubicBezTo>
                  <a:cubicBezTo>
                    <a:pt x="703580" y="785679"/>
                    <a:pt x="694556" y="791832"/>
                    <a:pt x="693420" y="800919"/>
                  </a:cubicBezTo>
                  <a:cubicBezTo>
                    <a:pt x="691079" y="819643"/>
                    <a:pt x="704099" y="843633"/>
                    <a:pt x="708660" y="861879"/>
                  </a:cubicBezTo>
                  <a:cubicBezTo>
                    <a:pt x="709276" y="864343"/>
                    <a:pt x="713740" y="846639"/>
                    <a:pt x="708660" y="877119"/>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9" name="8 Forma libre"/>
            <p:cNvSpPr/>
            <p:nvPr/>
          </p:nvSpPr>
          <p:spPr>
            <a:xfrm>
              <a:off x="3095625" y="3147117"/>
              <a:ext cx="630093" cy="710508"/>
            </a:xfrm>
            <a:custGeom>
              <a:avLst/>
              <a:gdLst>
                <a:gd name="connsiteX0" fmla="*/ 628650 w 630093"/>
                <a:gd name="connsiteY0" fmla="*/ 5658 h 710508"/>
                <a:gd name="connsiteX1" fmla="*/ 571500 w 630093"/>
                <a:gd name="connsiteY1" fmla="*/ 15183 h 710508"/>
                <a:gd name="connsiteX2" fmla="*/ 485775 w 630093"/>
                <a:gd name="connsiteY2" fmla="*/ 62808 h 710508"/>
                <a:gd name="connsiteX3" fmla="*/ 447675 w 630093"/>
                <a:gd name="connsiteY3" fmla="*/ 72333 h 710508"/>
                <a:gd name="connsiteX4" fmla="*/ 390525 w 630093"/>
                <a:gd name="connsiteY4" fmla="*/ 91383 h 710508"/>
                <a:gd name="connsiteX5" fmla="*/ 323850 w 630093"/>
                <a:gd name="connsiteY5" fmla="*/ 24708 h 710508"/>
                <a:gd name="connsiteX6" fmla="*/ 247650 w 630093"/>
                <a:gd name="connsiteY6" fmla="*/ 34233 h 710508"/>
                <a:gd name="connsiteX7" fmla="*/ 257175 w 630093"/>
                <a:gd name="connsiteY7" fmla="*/ 62808 h 710508"/>
                <a:gd name="connsiteX8" fmla="*/ 247650 w 630093"/>
                <a:gd name="connsiteY8" fmla="*/ 100908 h 710508"/>
                <a:gd name="connsiteX9" fmla="*/ 219075 w 630093"/>
                <a:gd name="connsiteY9" fmla="*/ 110433 h 710508"/>
                <a:gd name="connsiteX10" fmla="*/ 142875 w 630093"/>
                <a:gd name="connsiteY10" fmla="*/ 119958 h 710508"/>
                <a:gd name="connsiteX11" fmla="*/ 57150 w 630093"/>
                <a:gd name="connsiteY11" fmla="*/ 148533 h 710508"/>
                <a:gd name="connsiteX12" fmla="*/ 28575 w 630093"/>
                <a:gd name="connsiteY12" fmla="*/ 167583 h 710508"/>
                <a:gd name="connsiteX13" fmla="*/ 0 w 630093"/>
                <a:gd name="connsiteY13" fmla="*/ 177108 h 710508"/>
                <a:gd name="connsiteX14" fmla="*/ 66675 w 630093"/>
                <a:gd name="connsiteY14" fmla="*/ 300933 h 710508"/>
                <a:gd name="connsiteX15" fmla="*/ 95250 w 630093"/>
                <a:gd name="connsiteY15" fmla="*/ 310458 h 710508"/>
                <a:gd name="connsiteX16" fmla="*/ 152400 w 630093"/>
                <a:gd name="connsiteY16" fmla="*/ 348558 h 710508"/>
                <a:gd name="connsiteX17" fmla="*/ 161925 w 630093"/>
                <a:gd name="connsiteY17" fmla="*/ 377133 h 710508"/>
                <a:gd name="connsiteX18" fmla="*/ 190500 w 630093"/>
                <a:gd name="connsiteY18" fmla="*/ 396183 h 710508"/>
                <a:gd name="connsiteX19" fmla="*/ 200025 w 630093"/>
                <a:gd name="connsiteY19" fmla="*/ 548583 h 710508"/>
                <a:gd name="connsiteX20" fmla="*/ 219075 w 630093"/>
                <a:gd name="connsiteY20" fmla="*/ 605733 h 710508"/>
                <a:gd name="connsiteX21" fmla="*/ 209550 w 630093"/>
                <a:gd name="connsiteY21" fmla="*/ 672408 h 710508"/>
                <a:gd name="connsiteX22" fmla="*/ 200025 w 630093"/>
                <a:gd name="connsiteY22" fmla="*/ 700983 h 710508"/>
                <a:gd name="connsiteX23" fmla="*/ 228600 w 630093"/>
                <a:gd name="connsiteY23" fmla="*/ 710508 h 710508"/>
                <a:gd name="connsiteX24" fmla="*/ 257175 w 630093"/>
                <a:gd name="connsiteY24" fmla="*/ 691458 h 710508"/>
                <a:gd name="connsiteX25" fmla="*/ 266700 w 630093"/>
                <a:gd name="connsiteY25" fmla="*/ 653358 h 710508"/>
                <a:gd name="connsiteX26" fmla="*/ 285750 w 630093"/>
                <a:gd name="connsiteY26" fmla="*/ 624783 h 710508"/>
                <a:gd name="connsiteX27" fmla="*/ 314325 w 630093"/>
                <a:gd name="connsiteY27" fmla="*/ 567633 h 710508"/>
                <a:gd name="connsiteX28" fmla="*/ 323850 w 630093"/>
                <a:gd name="connsiteY28" fmla="*/ 472383 h 710508"/>
                <a:gd name="connsiteX29" fmla="*/ 361950 w 630093"/>
                <a:gd name="connsiteY29" fmla="*/ 415233 h 710508"/>
                <a:gd name="connsiteX30" fmla="*/ 371475 w 630093"/>
                <a:gd name="connsiteY30" fmla="*/ 300933 h 710508"/>
                <a:gd name="connsiteX31" fmla="*/ 390525 w 630093"/>
                <a:gd name="connsiteY31" fmla="*/ 272358 h 710508"/>
                <a:gd name="connsiteX32" fmla="*/ 495300 w 630093"/>
                <a:gd name="connsiteY32" fmla="*/ 243783 h 710508"/>
                <a:gd name="connsiteX33" fmla="*/ 523875 w 630093"/>
                <a:gd name="connsiteY33" fmla="*/ 234258 h 710508"/>
                <a:gd name="connsiteX34" fmla="*/ 581025 w 630093"/>
                <a:gd name="connsiteY34" fmla="*/ 186633 h 710508"/>
                <a:gd name="connsiteX35" fmla="*/ 590550 w 630093"/>
                <a:gd name="connsiteY35" fmla="*/ 158058 h 710508"/>
                <a:gd name="connsiteX36" fmla="*/ 619125 w 630093"/>
                <a:gd name="connsiteY36" fmla="*/ 100908 h 710508"/>
                <a:gd name="connsiteX37" fmla="*/ 628650 w 630093"/>
                <a:gd name="connsiteY37" fmla="*/ 5658 h 71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0093" h="710508">
                  <a:moveTo>
                    <a:pt x="628650" y="5658"/>
                  </a:moveTo>
                  <a:cubicBezTo>
                    <a:pt x="620713" y="-8629"/>
                    <a:pt x="589327" y="7755"/>
                    <a:pt x="571500" y="15183"/>
                  </a:cubicBezTo>
                  <a:cubicBezTo>
                    <a:pt x="422649" y="77204"/>
                    <a:pt x="572621" y="37995"/>
                    <a:pt x="485775" y="62808"/>
                  </a:cubicBezTo>
                  <a:cubicBezTo>
                    <a:pt x="473188" y="66404"/>
                    <a:pt x="460214" y="68571"/>
                    <a:pt x="447675" y="72333"/>
                  </a:cubicBezTo>
                  <a:cubicBezTo>
                    <a:pt x="428441" y="78103"/>
                    <a:pt x="390525" y="91383"/>
                    <a:pt x="390525" y="91383"/>
                  </a:cubicBezTo>
                  <a:cubicBezTo>
                    <a:pt x="346856" y="25879"/>
                    <a:pt x="374145" y="41473"/>
                    <a:pt x="323850" y="24708"/>
                  </a:cubicBezTo>
                  <a:cubicBezTo>
                    <a:pt x="298450" y="27883"/>
                    <a:pt x="269875" y="21533"/>
                    <a:pt x="247650" y="34233"/>
                  </a:cubicBezTo>
                  <a:cubicBezTo>
                    <a:pt x="238933" y="39214"/>
                    <a:pt x="257175" y="52768"/>
                    <a:pt x="257175" y="62808"/>
                  </a:cubicBezTo>
                  <a:cubicBezTo>
                    <a:pt x="257175" y="75899"/>
                    <a:pt x="255828" y="90686"/>
                    <a:pt x="247650" y="100908"/>
                  </a:cubicBezTo>
                  <a:cubicBezTo>
                    <a:pt x="241378" y="108748"/>
                    <a:pt x="228953" y="108637"/>
                    <a:pt x="219075" y="110433"/>
                  </a:cubicBezTo>
                  <a:cubicBezTo>
                    <a:pt x="193890" y="115012"/>
                    <a:pt x="168275" y="116783"/>
                    <a:pt x="142875" y="119958"/>
                  </a:cubicBezTo>
                  <a:cubicBezTo>
                    <a:pt x="77946" y="163244"/>
                    <a:pt x="159813" y="114312"/>
                    <a:pt x="57150" y="148533"/>
                  </a:cubicBezTo>
                  <a:cubicBezTo>
                    <a:pt x="46290" y="152153"/>
                    <a:pt x="38814" y="162463"/>
                    <a:pt x="28575" y="167583"/>
                  </a:cubicBezTo>
                  <a:cubicBezTo>
                    <a:pt x="19595" y="172073"/>
                    <a:pt x="9525" y="173933"/>
                    <a:pt x="0" y="177108"/>
                  </a:cubicBezTo>
                  <a:cubicBezTo>
                    <a:pt x="8138" y="250347"/>
                    <a:pt x="-11279" y="274948"/>
                    <a:pt x="66675" y="300933"/>
                  </a:cubicBezTo>
                  <a:cubicBezTo>
                    <a:pt x="76200" y="304108"/>
                    <a:pt x="86473" y="305582"/>
                    <a:pt x="95250" y="310458"/>
                  </a:cubicBezTo>
                  <a:cubicBezTo>
                    <a:pt x="115264" y="321577"/>
                    <a:pt x="152400" y="348558"/>
                    <a:pt x="152400" y="348558"/>
                  </a:cubicBezTo>
                  <a:cubicBezTo>
                    <a:pt x="155575" y="358083"/>
                    <a:pt x="155653" y="369293"/>
                    <a:pt x="161925" y="377133"/>
                  </a:cubicBezTo>
                  <a:cubicBezTo>
                    <a:pt x="169076" y="386072"/>
                    <a:pt x="188017" y="385008"/>
                    <a:pt x="190500" y="396183"/>
                  </a:cubicBezTo>
                  <a:cubicBezTo>
                    <a:pt x="201542" y="445870"/>
                    <a:pt x="193148" y="498151"/>
                    <a:pt x="200025" y="548583"/>
                  </a:cubicBezTo>
                  <a:cubicBezTo>
                    <a:pt x="202738" y="568479"/>
                    <a:pt x="219075" y="605733"/>
                    <a:pt x="219075" y="605733"/>
                  </a:cubicBezTo>
                  <a:cubicBezTo>
                    <a:pt x="215900" y="627958"/>
                    <a:pt x="213953" y="650393"/>
                    <a:pt x="209550" y="672408"/>
                  </a:cubicBezTo>
                  <a:cubicBezTo>
                    <a:pt x="207581" y="682253"/>
                    <a:pt x="195535" y="692003"/>
                    <a:pt x="200025" y="700983"/>
                  </a:cubicBezTo>
                  <a:cubicBezTo>
                    <a:pt x="204515" y="709963"/>
                    <a:pt x="219075" y="707333"/>
                    <a:pt x="228600" y="710508"/>
                  </a:cubicBezTo>
                  <a:cubicBezTo>
                    <a:pt x="238125" y="704158"/>
                    <a:pt x="250825" y="700983"/>
                    <a:pt x="257175" y="691458"/>
                  </a:cubicBezTo>
                  <a:cubicBezTo>
                    <a:pt x="264437" y="680566"/>
                    <a:pt x="261543" y="665390"/>
                    <a:pt x="266700" y="653358"/>
                  </a:cubicBezTo>
                  <a:cubicBezTo>
                    <a:pt x="271209" y="642836"/>
                    <a:pt x="280630" y="635022"/>
                    <a:pt x="285750" y="624783"/>
                  </a:cubicBezTo>
                  <a:cubicBezTo>
                    <a:pt x="325185" y="545913"/>
                    <a:pt x="259730" y="649525"/>
                    <a:pt x="314325" y="567633"/>
                  </a:cubicBezTo>
                  <a:cubicBezTo>
                    <a:pt x="317500" y="535883"/>
                    <a:pt x="314333" y="502839"/>
                    <a:pt x="323850" y="472383"/>
                  </a:cubicBezTo>
                  <a:cubicBezTo>
                    <a:pt x="330679" y="450530"/>
                    <a:pt x="361950" y="415233"/>
                    <a:pt x="361950" y="415233"/>
                  </a:cubicBezTo>
                  <a:cubicBezTo>
                    <a:pt x="365125" y="377133"/>
                    <a:pt x="363977" y="338423"/>
                    <a:pt x="371475" y="300933"/>
                  </a:cubicBezTo>
                  <a:cubicBezTo>
                    <a:pt x="373720" y="289708"/>
                    <a:pt x="380817" y="278425"/>
                    <a:pt x="390525" y="272358"/>
                  </a:cubicBezTo>
                  <a:cubicBezTo>
                    <a:pt x="417771" y="255329"/>
                    <a:pt x="464477" y="251489"/>
                    <a:pt x="495300" y="243783"/>
                  </a:cubicBezTo>
                  <a:cubicBezTo>
                    <a:pt x="505040" y="241348"/>
                    <a:pt x="514350" y="237433"/>
                    <a:pt x="523875" y="234258"/>
                  </a:cubicBezTo>
                  <a:cubicBezTo>
                    <a:pt x="589773" y="135410"/>
                    <a:pt x="484347" y="283311"/>
                    <a:pt x="581025" y="186633"/>
                  </a:cubicBezTo>
                  <a:cubicBezTo>
                    <a:pt x="588125" y="179533"/>
                    <a:pt x="586060" y="167038"/>
                    <a:pt x="590550" y="158058"/>
                  </a:cubicBezTo>
                  <a:cubicBezTo>
                    <a:pt x="627479" y="84200"/>
                    <a:pt x="595184" y="172732"/>
                    <a:pt x="619125" y="100908"/>
                  </a:cubicBezTo>
                  <a:cubicBezTo>
                    <a:pt x="608719" y="17663"/>
                    <a:pt x="636587" y="19945"/>
                    <a:pt x="628650" y="5658"/>
                  </a:cubicBez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0" name="9 Forma libre"/>
            <p:cNvSpPr/>
            <p:nvPr/>
          </p:nvSpPr>
          <p:spPr>
            <a:xfrm>
              <a:off x="2105025" y="3451481"/>
              <a:ext cx="1220596" cy="1682850"/>
            </a:xfrm>
            <a:custGeom>
              <a:avLst/>
              <a:gdLst>
                <a:gd name="connsiteX0" fmla="*/ 1038225 w 1220596"/>
                <a:gd name="connsiteY0" fmla="*/ 1332 h 1682850"/>
                <a:gd name="connsiteX1" fmla="*/ 1062038 w 1220596"/>
                <a:gd name="connsiteY1" fmla="*/ 6094 h 1682850"/>
                <a:gd name="connsiteX2" fmla="*/ 1076325 w 1220596"/>
                <a:gd name="connsiteY2" fmla="*/ 15619 h 1682850"/>
                <a:gd name="connsiteX3" fmla="*/ 1090613 w 1220596"/>
                <a:gd name="connsiteY3" fmla="*/ 20382 h 1682850"/>
                <a:gd name="connsiteX4" fmla="*/ 1114425 w 1220596"/>
                <a:gd name="connsiteY4" fmla="*/ 44194 h 1682850"/>
                <a:gd name="connsiteX5" fmla="*/ 1138238 w 1220596"/>
                <a:gd name="connsiteY5" fmla="*/ 68007 h 1682850"/>
                <a:gd name="connsiteX6" fmla="*/ 1157288 w 1220596"/>
                <a:gd name="connsiteY6" fmla="*/ 72769 h 1682850"/>
                <a:gd name="connsiteX7" fmla="*/ 1171575 w 1220596"/>
                <a:gd name="connsiteY7" fmla="*/ 77532 h 1682850"/>
                <a:gd name="connsiteX8" fmla="*/ 1181100 w 1220596"/>
                <a:gd name="connsiteY8" fmla="*/ 201357 h 1682850"/>
                <a:gd name="connsiteX9" fmla="*/ 1195388 w 1220596"/>
                <a:gd name="connsiteY9" fmla="*/ 244219 h 1682850"/>
                <a:gd name="connsiteX10" fmla="*/ 1200150 w 1220596"/>
                <a:gd name="connsiteY10" fmla="*/ 258507 h 1682850"/>
                <a:gd name="connsiteX11" fmla="*/ 1204913 w 1220596"/>
                <a:gd name="connsiteY11" fmla="*/ 415669 h 1682850"/>
                <a:gd name="connsiteX12" fmla="*/ 1219200 w 1220596"/>
                <a:gd name="connsiteY12" fmla="*/ 420432 h 1682850"/>
                <a:gd name="connsiteX13" fmla="*/ 1200150 w 1220596"/>
                <a:gd name="connsiteY13" fmla="*/ 439482 h 1682850"/>
                <a:gd name="connsiteX14" fmla="*/ 1152525 w 1220596"/>
                <a:gd name="connsiteY14" fmla="*/ 444244 h 1682850"/>
                <a:gd name="connsiteX15" fmla="*/ 1138238 w 1220596"/>
                <a:gd name="connsiteY15" fmla="*/ 453769 h 1682850"/>
                <a:gd name="connsiteX16" fmla="*/ 1119188 w 1220596"/>
                <a:gd name="connsiteY16" fmla="*/ 472819 h 1682850"/>
                <a:gd name="connsiteX17" fmla="*/ 1104900 w 1220596"/>
                <a:gd name="connsiteY17" fmla="*/ 549019 h 1682850"/>
                <a:gd name="connsiteX18" fmla="*/ 1095375 w 1220596"/>
                <a:gd name="connsiteY18" fmla="*/ 577594 h 1682850"/>
                <a:gd name="connsiteX19" fmla="*/ 1085850 w 1220596"/>
                <a:gd name="connsiteY19" fmla="*/ 606169 h 1682850"/>
                <a:gd name="connsiteX20" fmla="*/ 1081088 w 1220596"/>
                <a:gd name="connsiteY20" fmla="*/ 620457 h 1682850"/>
                <a:gd name="connsiteX21" fmla="*/ 1095375 w 1220596"/>
                <a:gd name="connsiteY21" fmla="*/ 725232 h 1682850"/>
                <a:gd name="connsiteX22" fmla="*/ 1109663 w 1220596"/>
                <a:gd name="connsiteY22" fmla="*/ 734757 h 1682850"/>
                <a:gd name="connsiteX23" fmla="*/ 1114425 w 1220596"/>
                <a:gd name="connsiteY23" fmla="*/ 749044 h 1682850"/>
                <a:gd name="connsiteX24" fmla="*/ 1128713 w 1220596"/>
                <a:gd name="connsiteY24" fmla="*/ 758569 h 1682850"/>
                <a:gd name="connsiteX25" fmla="*/ 1138238 w 1220596"/>
                <a:gd name="connsiteY25" fmla="*/ 772857 h 1682850"/>
                <a:gd name="connsiteX26" fmla="*/ 1147763 w 1220596"/>
                <a:gd name="connsiteY26" fmla="*/ 801432 h 1682850"/>
                <a:gd name="connsiteX27" fmla="*/ 1152525 w 1220596"/>
                <a:gd name="connsiteY27" fmla="*/ 815719 h 1682850"/>
                <a:gd name="connsiteX28" fmla="*/ 1171575 w 1220596"/>
                <a:gd name="connsiteY28" fmla="*/ 872869 h 1682850"/>
                <a:gd name="connsiteX29" fmla="*/ 1185863 w 1220596"/>
                <a:gd name="connsiteY29" fmla="*/ 930019 h 1682850"/>
                <a:gd name="connsiteX30" fmla="*/ 1190625 w 1220596"/>
                <a:gd name="connsiteY30" fmla="*/ 944307 h 1682850"/>
                <a:gd name="connsiteX31" fmla="*/ 1185863 w 1220596"/>
                <a:gd name="connsiteY31" fmla="*/ 958594 h 1682850"/>
                <a:gd name="connsiteX32" fmla="*/ 1166813 w 1220596"/>
                <a:gd name="connsiteY32" fmla="*/ 953832 h 1682850"/>
                <a:gd name="connsiteX33" fmla="*/ 1138238 w 1220596"/>
                <a:gd name="connsiteY33" fmla="*/ 944307 h 1682850"/>
                <a:gd name="connsiteX34" fmla="*/ 1104900 w 1220596"/>
                <a:gd name="connsiteY34" fmla="*/ 949069 h 1682850"/>
                <a:gd name="connsiteX35" fmla="*/ 1100138 w 1220596"/>
                <a:gd name="connsiteY35" fmla="*/ 963357 h 1682850"/>
                <a:gd name="connsiteX36" fmla="*/ 1085850 w 1220596"/>
                <a:gd name="connsiteY36" fmla="*/ 972882 h 1682850"/>
                <a:gd name="connsiteX37" fmla="*/ 1076325 w 1220596"/>
                <a:gd name="connsiteY37" fmla="*/ 987169 h 1682850"/>
                <a:gd name="connsiteX38" fmla="*/ 1062038 w 1220596"/>
                <a:gd name="connsiteY38" fmla="*/ 991932 h 1682850"/>
                <a:gd name="connsiteX39" fmla="*/ 1033463 w 1220596"/>
                <a:gd name="connsiteY39" fmla="*/ 1006219 h 1682850"/>
                <a:gd name="connsiteX40" fmla="*/ 1023938 w 1220596"/>
                <a:gd name="connsiteY40" fmla="*/ 1020507 h 1682850"/>
                <a:gd name="connsiteX41" fmla="*/ 1009650 w 1220596"/>
                <a:gd name="connsiteY41" fmla="*/ 1049082 h 1682850"/>
                <a:gd name="connsiteX42" fmla="*/ 976313 w 1220596"/>
                <a:gd name="connsiteY42" fmla="*/ 1106232 h 1682850"/>
                <a:gd name="connsiteX43" fmla="*/ 962025 w 1220596"/>
                <a:gd name="connsiteY43" fmla="*/ 1096707 h 1682850"/>
                <a:gd name="connsiteX44" fmla="*/ 933450 w 1220596"/>
                <a:gd name="connsiteY44" fmla="*/ 1110994 h 1682850"/>
                <a:gd name="connsiteX45" fmla="*/ 923925 w 1220596"/>
                <a:gd name="connsiteY45" fmla="*/ 1139569 h 1682850"/>
                <a:gd name="connsiteX46" fmla="*/ 919163 w 1220596"/>
                <a:gd name="connsiteY46" fmla="*/ 1153857 h 1682850"/>
                <a:gd name="connsiteX47" fmla="*/ 923925 w 1220596"/>
                <a:gd name="connsiteY47" fmla="*/ 1182432 h 1682850"/>
                <a:gd name="connsiteX48" fmla="*/ 938213 w 1220596"/>
                <a:gd name="connsiteY48" fmla="*/ 1187194 h 1682850"/>
                <a:gd name="connsiteX49" fmla="*/ 947738 w 1220596"/>
                <a:gd name="connsiteY49" fmla="*/ 1201482 h 1682850"/>
                <a:gd name="connsiteX50" fmla="*/ 966788 w 1220596"/>
                <a:gd name="connsiteY50" fmla="*/ 1244344 h 1682850"/>
                <a:gd name="connsiteX51" fmla="*/ 981075 w 1220596"/>
                <a:gd name="connsiteY51" fmla="*/ 1253869 h 1682850"/>
                <a:gd name="connsiteX52" fmla="*/ 995363 w 1220596"/>
                <a:gd name="connsiteY52" fmla="*/ 1282444 h 1682850"/>
                <a:gd name="connsiteX53" fmla="*/ 1023938 w 1220596"/>
                <a:gd name="connsiteY53" fmla="*/ 1291969 h 1682850"/>
                <a:gd name="connsiteX54" fmla="*/ 1033463 w 1220596"/>
                <a:gd name="connsiteY54" fmla="*/ 1306257 h 1682850"/>
                <a:gd name="connsiteX55" fmla="*/ 1047750 w 1220596"/>
                <a:gd name="connsiteY55" fmla="*/ 1334832 h 1682850"/>
                <a:gd name="connsiteX56" fmla="*/ 1052513 w 1220596"/>
                <a:gd name="connsiteY56" fmla="*/ 1353882 h 1682850"/>
                <a:gd name="connsiteX57" fmla="*/ 1062038 w 1220596"/>
                <a:gd name="connsiteY57" fmla="*/ 1401507 h 1682850"/>
                <a:gd name="connsiteX58" fmla="*/ 1081088 w 1220596"/>
                <a:gd name="connsiteY58" fmla="*/ 1439607 h 1682850"/>
                <a:gd name="connsiteX59" fmla="*/ 1095375 w 1220596"/>
                <a:gd name="connsiteY59" fmla="*/ 1449132 h 1682850"/>
                <a:gd name="connsiteX60" fmla="*/ 1090613 w 1220596"/>
                <a:gd name="connsiteY60" fmla="*/ 1482469 h 1682850"/>
                <a:gd name="connsiteX61" fmla="*/ 1057275 w 1220596"/>
                <a:gd name="connsiteY61" fmla="*/ 1482469 h 1682850"/>
                <a:gd name="connsiteX62" fmla="*/ 1042988 w 1220596"/>
                <a:gd name="connsiteY62" fmla="*/ 1472944 h 1682850"/>
                <a:gd name="connsiteX63" fmla="*/ 1023938 w 1220596"/>
                <a:gd name="connsiteY63" fmla="*/ 1468182 h 1682850"/>
                <a:gd name="connsiteX64" fmla="*/ 976313 w 1220596"/>
                <a:gd name="connsiteY64" fmla="*/ 1458657 h 1682850"/>
                <a:gd name="connsiteX65" fmla="*/ 962025 w 1220596"/>
                <a:gd name="connsiteY65" fmla="*/ 1453894 h 1682850"/>
                <a:gd name="connsiteX66" fmla="*/ 947738 w 1220596"/>
                <a:gd name="connsiteY66" fmla="*/ 1401507 h 1682850"/>
                <a:gd name="connsiteX67" fmla="*/ 933450 w 1220596"/>
                <a:gd name="connsiteY67" fmla="*/ 1372932 h 1682850"/>
                <a:gd name="connsiteX68" fmla="*/ 895350 w 1220596"/>
                <a:gd name="connsiteY68" fmla="*/ 1368169 h 1682850"/>
                <a:gd name="connsiteX69" fmla="*/ 881063 w 1220596"/>
                <a:gd name="connsiteY69" fmla="*/ 1363407 h 1682850"/>
                <a:gd name="connsiteX70" fmla="*/ 852488 w 1220596"/>
                <a:gd name="connsiteY70" fmla="*/ 1372932 h 1682850"/>
                <a:gd name="connsiteX71" fmla="*/ 823913 w 1220596"/>
                <a:gd name="connsiteY71" fmla="*/ 1382457 h 1682850"/>
                <a:gd name="connsiteX72" fmla="*/ 809625 w 1220596"/>
                <a:gd name="connsiteY72" fmla="*/ 1387219 h 1682850"/>
                <a:gd name="connsiteX73" fmla="*/ 771525 w 1220596"/>
                <a:gd name="connsiteY73" fmla="*/ 1391982 h 1682850"/>
                <a:gd name="connsiteX74" fmla="*/ 752475 w 1220596"/>
                <a:gd name="connsiteY74" fmla="*/ 1520569 h 1682850"/>
                <a:gd name="connsiteX75" fmla="*/ 747713 w 1220596"/>
                <a:gd name="connsiteY75" fmla="*/ 1549144 h 1682850"/>
                <a:gd name="connsiteX76" fmla="*/ 738188 w 1220596"/>
                <a:gd name="connsiteY76" fmla="*/ 1577719 h 1682850"/>
                <a:gd name="connsiteX77" fmla="*/ 733425 w 1220596"/>
                <a:gd name="connsiteY77" fmla="*/ 1682494 h 1682850"/>
                <a:gd name="connsiteX78" fmla="*/ 700088 w 1220596"/>
                <a:gd name="connsiteY78" fmla="*/ 1672969 h 1682850"/>
                <a:gd name="connsiteX79" fmla="*/ 633413 w 1220596"/>
                <a:gd name="connsiteY79" fmla="*/ 1668207 h 1682850"/>
                <a:gd name="connsiteX80" fmla="*/ 623888 w 1220596"/>
                <a:gd name="connsiteY80" fmla="*/ 1653919 h 1682850"/>
                <a:gd name="connsiteX81" fmla="*/ 614363 w 1220596"/>
                <a:gd name="connsiteY81" fmla="*/ 1625344 h 1682850"/>
                <a:gd name="connsiteX82" fmla="*/ 600075 w 1220596"/>
                <a:gd name="connsiteY82" fmla="*/ 1615819 h 1682850"/>
                <a:gd name="connsiteX83" fmla="*/ 561975 w 1220596"/>
                <a:gd name="connsiteY83" fmla="*/ 1568194 h 1682850"/>
                <a:gd name="connsiteX84" fmla="*/ 557213 w 1220596"/>
                <a:gd name="connsiteY84" fmla="*/ 1553907 h 1682850"/>
                <a:gd name="connsiteX85" fmla="*/ 528638 w 1220596"/>
                <a:gd name="connsiteY85" fmla="*/ 1544382 h 1682850"/>
                <a:gd name="connsiteX86" fmla="*/ 514350 w 1220596"/>
                <a:gd name="connsiteY86" fmla="*/ 1539619 h 1682850"/>
                <a:gd name="connsiteX87" fmla="*/ 357188 w 1220596"/>
                <a:gd name="connsiteY87" fmla="*/ 1515807 h 1682850"/>
                <a:gd name="connsiteX88" fmla="*/ 342900 w 1220596"/>
                <a:gd name="connsiteY88" fmla="*/ 1506282 h 1682850"/>
                <a:gd name="connsiteX89" fmla="*/ 328613 w 1220596"/>
                <a:gd name="connsiteY89" fmla="*/ 1501519 h 1682850"/>
                <a:gd name="connsiteX90" fmla="*/ 319088 w 1220596"/>
                <a:gd name="connsiteY90" fmla="*/ 1487232 h 1682850"/>
                <a:gd name="connsiteX91" fmla="*/ 304800 w 1220596"/>
                <a:gd name="connsiteY91" fmla="*/ 1477707 h 1682850"/>
                <a:gd name="connsiteX92" fmla="*/ 266700 w 1220596"/>
                <a:gd name="connsiteY92" fmla="*/ 1444369 h 1682850"/>
                <a:gd name="connsiteX93" fmla="*/ 238125 w 1220596"/>
                <a:gd name="connsiteY93" fmla="*/ 1434844 h 1682850"/>
                <a:gd name="connsiteX94" fmla="*/ 195263 w 1220596"/>
                <a:gd name="connsiteY94" fmla="*/ 1411032 h 1682850"/>
                <a:gd name="connsiteX95" fmla="*/ 185738 w 1220596"/>
                <a:gd name="connsiteY95" fmla="*/ 1396744 h 1682850"/>
                <a:gd name="connsiteX96" fmla="*/ 157163 w 1220596"/>
                <a:gd name="connsiteY96" fmla="*/ 1377694 h 1682850"/>
                <a:gd name="connsiteX97" fmla="*/ 147638 w 1220596"/>
                <a:gd name="connsiteY97" fmla="*/ 1363407 h 1682850"/>
                <a:gd name="connsiteX98" fmla="*/ 119063 w 1220596"/>
                <a:gd name="connsiteY98" fmla="*/ 1349119 h 1682850"/>
                <a:gd name="connsiteX99" fmla="*/ 95250 w 1220596"/>
                <a:gd name="connsiteY99" fmla="*/ 1330069 h 1682850"/>
                <a:gd name="connsiteX100" fmla="*/ 66675 w 1220596"/>
                <a:gd name="connsiteY100" fmla="*/ 1311019 h 1682850"/>
                <a:gd name="connsiteX101" fmla="*/ 52388 w 1220596"/>
                <a:gd name="connsiteY101" fmla="*/ 1301494 h 1682850"/>
                <a:gd name="connsiteX102" fmla="*/ 38100 w 1220596"/>
                <a:gd name="connsiteY102" fmla="*/ 1296732 h 1682850"/>
                <a:gd name="connsiteX103" fmla="*/ 9525 w 1220596"/>
                <a:gd name="connsiteY103" fmla="*/ 1253869 h 1682850"/>
                <a:gd name="connsiteX104" fmla="*/ 0 w 1220596"/>
                <a:gd name="connsiteY104" fmla="*/ 1239582 h 1682850"/>
                <a:gd name="connsiteX105" fmla="*/ 4763 w 1220596"/>
                <a:gd name="connsiteY105" fmla="*/ 1215769 h 1682850"/>
                <a:gd name="connsiteX106" fmla="*/ 52388 w 1220596"/>
                <a:gd name="connsiteY106" fmla="*/ 1211007 h 1682850"/>
                <a:gd name="connsiteX107" fmla="*/ 66675 w 1220596"/>
                <a:gd name="connsiteY107" fmla="*/ 1201482 h 1682850"/>
                <a:gd name="connsiteX108" fmla="*/ 80963 w 1220596"/>
                <a:gd name="connsiteY108" fmla="*/ 1196719 h 1682850"/>
                <a:gd name="connsiteX109" fmla="*/ 100013 w 1220596"/>
                <a:gd name="connsiteY109" fmla="*/ 1191957 h 1682850"/>
                <a:gd name="connsiteX110" fmla="*/ 114300 w 1220596"/>
                <a:gd name="connsiteY110" fmla="*/ 1187194 h 1682850"/>
                <a:gd name="connsiteX111" fmla="*/ 147638 w 1220596"/>
                <a:gd name="connsiteY111" fmla="*/ 1177669 h 1682850"/>
                <a:gd name="connsiteX112" fmla="*/ 152400 w 1220596"/>
                <a:gd name="connsiteY112" fmla="*/ 1163382 h 1682850"/>
                <a:gd name="connsiteX113" fmla="*/ 138113 w 1220596"/>
                <a:gd name="connsiteY113" fmla="*/ 1115757 h 1682850"/>
                <a:gd name="connsiteX114" fmla="*/ 133350 w 1220596"/>
                <a:gd name="connsiteY114" fmla="*/ 1096707 h 1682850"/>
                <a:gd name="connsiteX115" fmla="*/ 114300 w 1220596"/>
                <a:gd name="connsiteY115" fmla="*/ 1068132 h 1682850"/>
                <a:gd name="connsiteX116" fmla="*/ 114300 w 1220596"/>
                <a:gd name="connsiteY116" fmla="*/ 982407 h 1682850"/>
                <a:gd name="connsiteX117" fmla="*/ 142875 w 1220596"/>
                <a:gd name="connsiteY117" fmla="*/ 968119 h 1682850"/>
                <a:gd name="connsiteX118" fmla="*/ 161925 w 1220596"/>
                <a:gd name="connsiteY118" fmla="*/ 939544 h 1682850"/>
                <a:gd name="connsiteX119" fmla="*/ 166688 w 1220596"/>
                <a:gd name="connsiteY119" fmla="*/ 925257 h 1682850"/>
                <a:gd name="connsiteX120" fmla="*/ 195263 w 1220596"/>
                <a:gd name="connsiteY120" fmla="*/ 915732 h 1682850"/>
                <a:gd name="connsiteX121" fmla="*/ 209550 w 1220596"/>
                <a:gd name="connsiteY121" fmla="*/ 910969 h 1682850"/>
                <a:gd name="connsiteX122" fmla="*/ 223838 w 1220596"/>
                <a:gd name="connsiteY122" fmla="*/ 906207 h 1682850"/>
                <a:gd name="connsiteX123" fmla="*/ 252413 w 1220596"/>
                <a:gd name="connsiteY123" fmla="*/ 891919 h 1682850"/>
                <a:gd name="connsiteX124" fmla="*/ 266700 w 1220596"/>
                <a:gd name="connsiteY124" fmla="*/ 882394 h 1682850"/>
                <a:gd name="connsiteX125" fmla="*/ 309563 w 1220596"/>
                <a:gd name="connsiteY125" fmla="*/ 872869 h 1682850"/>
                <a:gd name="connsiteX126" fmla="*/ 323850 w 1220596"/>
                <a:gd name="connsiteY126" fmla="*/ 863344 h 1682850"/>
                <a:gd name="connsiteX127" fmla="*/ 352425 w 1220596"/>
                <a:gd name="connsiteY127" fmla="*/ 853819 h 1682850"/>
                <a:gd name="connsiteX128" fmla="*/ 381000 w 1220596"/>
                <a:gd name="connsiteY128" fmla="*/ 839532 h 1682850"/>
                <a:gd name="connsiteX129" fmla="*/ 400050 w 1220596"/>
                <a:gd name="connsiteY129" fmla="*/ 830007 h 1682850"/>
                <a:gd name="connsiteX130" fmla="*/ 428625 w 1220596"/>
                <a:gd name="connsiteY130" fmla="*/ 820482 h 1682850"/>
                <a:gd name="connsiteX131" fmla="*/ 457200 w 1220596"/>
                <a:gd name="connsiteY131" fmla="*/ 801432 h 1682850"/>
                <a:gd name="connsiteX132" fmla="*/ 471488 w 1220596"/>
                <a:gd name="connsiteY132" fmla="*/ 791907 h 1682850"/>
                <a:gd name="connsiteX133" fmla="*/ 485775 w 1220596"/>
                <a:gd name="connsiteY133" fmla="*/ 763332 h 1682850"/>
                <a:gd name="connsiteX134" fmla="*/ 476250 w 1220596"/>
                <a:gd name="connsiteY134" fmla="*/ 729994 h 1682850"/>
                <a:gd name="connsiteX135" fmla="*/ 481013 w 1220596"/>
                <a:gd name="connsiteY135" fmla="*/ 706182 h 1682850"/>
                <a:gd name="connsiteX136" fmla="*/ 523875 w 1220596"/>
                <a:gd name="connsiteY136" fmla="*/ 691894 h 1682850"/>
                <a:gd name="connsiteX137" fmla="*/ 552450 w 1220596"/>
                <a:gd name="connsiteY137" fmla="*/ 672844 h 1682850"/>
                <a:gd name="connsiteX138" fmla="*/ 571500 w 1220596"/>
                <a:gd name="connsiteY138" fmla="*/ 653794 h 1682850"/>
                <a:gd name="connsiteX139" fmla="*/ 585788 w 1220596"/>
                <a:gd name="connsiteY139" fmla="*/ 625219 h 1682850"/>
                <a:gd name="connsiteX140" fmla="*/ 595313 w 1220596"/>
                <a:gd name="connsiteY140" fmla="*/ 610932 h 1682850"/>
                <a:gd name="connsiteX141" fmla="*/ 604838 w 1220596"/>
                <a:gd name="connsiteY141" fmla="*/ 563307 h 1682850"/>
                <a:gd name="connsiteX142" fmla="*/ 609600 w 1220596"/>
                <a:gd name="connsiteY142" fmla="*/ 549019 h 1682850"/>
                <a:gd name="connsiteX143" fmla="*/ 638175 w 1220596"/>
                <a:gd name="connsiteY143" fmla="*/ 529969 h 1682850"/>
                <a:gd name="connsiteX144" fmla="*/ 661988 w 1220596"/>
                <a:gd name="connsiteY144" fmla="*/ 487107 h 1682850"/>
                <a:gd name="connsiteX145" fmla="*/ 676275 w 1220596"/>
                <a:gd name="connsiteY145" fmla="*/ 477582 h 1682850"/>
                <a:gd name="connsiteX146" fmla="*/ 681038 w 1220596"/>
                <a:gd name="connsiteY146" fmla="*/ 463294 h 1682850"/>
                <a:gd name="connsiteX147" fmla="*/ 685800 w 1220596"/>
                <a:gd name="connsiteY147" fmla="*/ 420432 h 1682850"/>
                <a:gd name="connsiteX148" fmla="*/ 671513 w 1220596"/>
                <a:gd name="connsiteY148" fmla="*/ 410907 h 1682850"/>
                <a:gd name="connsiteX149" fmla="*/ 633413 w 1220596"/>
                <a:gd name="connsiteY149" fmla="*/ 425194 h 1682850"/>
                <a:gd name="connsiteX150" fmla="*/ 628650 w 1220596"/>
                <a:gd name="connsiteY150" fmla="*/ 439482 h 1682850"/>
                <a:gd name="connsiteX151" fmla="*/ 623888 w 1220596"/>
                <a:gd name="connsiteY151" fmla="*/ 425194 h 1682850"/>
                <a:gd name="connsiteX152" fmla="*/ 628650 w 1220596"/>
                <a:gd name="connsiteY152" fmla="*/ 396619 h 1682850"/>
                <a:gd name="connsiteX153" fmla="*/ 614363 w 1220596"/>
                <a:gd name="connsiteY153" fmla="*/ 391857 h 1682850"/>
                <a:gd name="connsiteX154" fmla="*/ 585788 w 1220596"/>
                <a:gd name="connsiteY154" fmla="*/ 406144 h 1682850"/>
                <a:gd name="connsiteX155" fmla="*/ 561975 w 1220596"/>
                <a:gd name="connsiteY155" fmla="*/ 401382 h 1682850"/>
                <a:gd name="connsiteX156" fmla="*/ 547688 w 1220596"/>
                <a:gd name="connsiteY156" fmla="*/ 391857 h 1682850"/>
                <a:gd name="connsiteX157" fmla="*/ 547688 w 1220596"/>
                <a:gd name="connsiteY157" fmla="*/ 334707 h 1682850"/>
                <a:gd name="connsiteX158" fmla="*/ 590550 w 1220596"/>
                <a:gd name="connsiteY158" fmla="*/ 310894 h 1682850"/>
                <a:gd name="connsiteX159" fmla="*/ 604838 w 1220596"/>
                <a:gd name="connsiteY159" fmla="*/ 306132 h 1682850"/>
                <a:gd name="connsiteX160" fmla="*/ 661988 w 1220596"/>
                <a:gd name="connsiteY160" fmla="*/ 310894 h 1682850"/>
                <a:gd name="connsiteX161" fmla="*/ 690563 w 1220596"/>
                <a:gd name="connsiteY161" fmla="*/ 325182 h 1682850"/>
                <a:gd name="connsiteX162" fmla="*/ 704850 w 1220596"/>
                <a:gd name="connsiteY162" fmla="*/ 329944 h 1682850"/>
                <a:gd name="connsiteX163" fmla="*/ 719138 w 1220596"/>
                <a:gd name="connsiteY163" fmla="*/ 339469 h 1682850"/>
                <a:gd name="connsiteX164" fmla="*/ 747713 w 1220596"/>
                <a:gd name="connsiteY164" fmla="*/ 348994 h 1682850"/>
                <a:gd name="connsiteX165" fmla="*/ 762000 w 1220596"/>
                <a:gd name="connsiteY165" fmla="*/ 353757 h 1682850"/>
                <a:gd name="connsiteX166" fmla="*/ 795338 w 1220596"/>
                <a:gd name="connsiteY166" fmla="*/ 363282 h 1682850"/>
                <a:gd name="connsiteX167" fmla="*/ 823913 w 1220596"/>
                <a:gd name="connsiteY167" fmla="*/ 372807 h 1682850"/>
                <a:gd name="connsiteX168" fmla="*/ 857250 w 1220596"/>
                <a:gd name="connsiteY168" fmla="*/ 382332 h 1682850"/>
                <a:gd name="connsiteX169" fmla="*/ 895350 w 1220596"/>
                <a:gd name="connsiteY169" fmla="*/ 363282 h 1682850"/>
                <a:gd name="connsiteX170" fmla="*/ 923925 w 1220596"/>
                <a:gd name="connsiteY170" fmla="*/ 344232 h 1682850"/>
                <a:gd name="connsiteX171" fmla="*/ 919163 w 1220596"/>
                <a:gd name="connsiteY171" fmla="*/ 310894 h 1682850"/>
                <a:gd name="connsiteX172" fmla="*/ 904875 w 1220596"/>
                <a:gd name="connsiteY172" fmla="*/ 301369 h 1682850"/>
                <a:gd name="connsiteX173" fmla="*/ 895350 w 1220596"/>
                <a:gd name="connsiteY173" fmla="*/ 287082 h 1682850"/>
                <a:gd name="connsiteX174" fmla="*/ 890588 w 1220596"/>
                <a:gd name="connsiteY174" fmla="*/ 272794 h 1682850"/>
                <a:gd name="connsiteX175" fmla="*/ 900113 w 1220596"/>
                <a:gd name="connsiteY175" fmla="*/ 210882 h 1682850"/>
                <a:gd name="connsiteX176" fmla="*/ 919163 w 1220596"/>
                <a:gd name="connsiteY176" fmla="*/ 182307 h 1682850"/>
                <a:gd name="connsiteX177" fmla="*/ 933450 w 1220596"/>
                <a:gd name="connsiteY177" fmla="*/ 172782 h 1682850"/>
                <a:gd name="connsiteX178" fmla="*/ 942975 w 1220596"/>
                <a:gd name="connsiteY178" fmla="*/ 158494 h 1682850"/>
                <a:gd name="connsiteX179" fmla="*/ 962025 w 1220596"/>
                <a:gd name="connsiteY179" fmla="*/ 115632 h 1682850"/>
                <a:gd name="connsiteX180" fmla="*/ 976313 w 1220596"/>
                <a:gd name="connsiteY180" fmla="*/ 110869 h 1682850"/>
                <a:gd name="connsiteX181" fmla="*/ 1004888 w 1220596"/>
                <a:gd name="connsiteY181" fmla="*/ 91819 h 1682850"/>
                <a:gd name="connsiteX182" fmla="*/ 1009650 w 1220596"/>
                <a:gd name="connsiteY182" fmla="*/ 77532 h 1682850"/>
                <a:gd name="connsiteX183" fmla="*/ 1023938 w 1220596"/>
                <a:gd name="connsiteY183" fmla="*/ 68007 h 1682850"/>
                <a:gd name="connsiteX184" fmla="*/ 1038225 w 1220596"/>
                <a:gd name="connsiteY184" fmla="*/ 53719 h 1682850"/>
                <a:gd name="connsiteX185" fmla="*/ 1042988 w 1220596"/>
                <a:gd name="connsiteY185" fmla="*/ 39432 h 1682850"/>
                <a:gd name="connsiteX186" fmla="*/ 1057275 w 1220596"/>
                <a:gd name="connsiteY186" fmla="*/ 29907 h 1682850"/>
                <a:gd name="connsiteX187" fmla="*/ 1038225 w 1220596"/>
                <a:gd name="connsiteY187" fmla="*/ 1332 h 168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220596" h="1682850">
                  <a:moveTo>
                    <a:pt x="1038225" y="1332"/>
                  </a:moveTo>
                  <a:cubicBezTo>
                    <a:pt x="1039019" y="-2637"/>
                    <a:pt x="1054459" y="3252"/>
                    <a:pt x="1062038" y="6094"/>
                  </a:cubicBezTo>
                  <a:cubicBezTo>
                    <a:pt x="1067397" y="8104"/>
                    <a:pt x="1071206" y="13059"/>
                    <a:pt x="1076325" y="15619"/>
                  </a:cubicBezTo>
                  <a:cubicBezTo>
                    <a:pt x="1080815" y="17864"/>
                    <a:pt x="1085850" y="18794"/>
                    <a:pt x="1090613" y="20382"/>
                  </a:cubicBezTo>
                  <a:cubicBezTo>
                    <a:pt x="1116016" y="58485"/>
                    <a:pt x="1082673" y="12441"/>
                    <a:pt x="1114425" y="44194"/>
                  </a:cubicBezTo>
                  <a:cubicBezTo>
                    <a:pt x="1130300" y="60069"/>
                    <a:pt x="1116013" y="58482"/>
                    <a:pt x="1138238" y="68007"/>
                  </a:cubicBezTo>
                  <a:cubicBezTo>
                    <a:pt x="1144254" y="70585"/>
                    <a:pt x="1150994" y="70971"/>
                    <a:pt x="1157288" y="72769"/>
                  </a:cubicBezTo>
                  <a:cubicBezTo>
                    <a:pt x="1162115" y="74148"/>
                    <a:pt x="1166813" y="75944"/>
                    <a:pt x="1171575" y="77532"/>
                  </a:cubicBezTo>
                  <a:cubicBezTo>
                    <a:pt x="1189265" y="130594"/>
                    <a:pt x="1166159" y="56926"/>
                    <a:pt x="1181100" y="201357"/>
                  </a:cubicBezTo>
                  <a:cubicBezTo>
                    <a:pt x="1181101" y="201367"/>
                    <a:pt x="1193005" y="237071"/>
                    <a:pt x="1195388" y="244219"/>
                  </a:cubicBezTo>
                  <a:lnTo>
                    <a:pt x="1200150" y="258507"/>
                  </a:lnTo>
                  <a:cubicBezTo>
                    <a:pt x="1201738" y="310894"/>
                    <a:pt x="1198789" y="363617"/>
                    <a:pt x="1204913" y="415669"/>
                  </a:cubicBezTo>
                  <a:cubicBezTo>
                    <a:pt x="1205500" y="420655"/>
                    <a:pt x="1216955" y="415942"/>
                    <a:pt x="1219200" y="420432"/>
                  </a:cubicBezTo>
                  <a:cubicBezTo>
                    <a:pt x="1226003" y="434039"/>
                    <a:pt x="1206046" y="438575"/>
                    <a:pt x="1200150" y="439482"/>
                  </a:cubicBezTo>
                  <a:cubicBezTo>
                    <a:pt x="1184381" y="441908"/>
                    <a:pt x="1168400" y="442657"/>
                    <a:pt x="1152525" y="444244"/>
                  </a:cubicBezTo>
                  <a:cubicBezTo>
                    <a:pt x="1147763" y="447419"/>
                    <a:pt x="1141814" y="449300"/>
                    <a:pt x="1138238" y="453769"/>
                  </a:cubicBezTo>
                  <a:cubicBezTo>
                    <a:pt x="1119766" y="476859"/>
                    <a:pt x="1150358" y="462430"/>
                    <a:pt x="1119188" y="472819"/>
                  </a:cubicBezTo>
                  <a:cubicBezTo>
                    <a:pt x="1097366" y="538284"/>
                    <a:pt x="1122185" y="456834"/>
                    <a:pt x="1104900" y="549019"/>
                  </a:cubicBezTo>
                  <a:cubicBezTo>
                    <a:pt x="1103050" y="558887"/>
                    <a:pt x="1098550" y="568069"/>
                    <a:pt x="1095375" y="577594"/>
                  </a:cubicBezTo>
                  <a:lnTo>
                    <a:pt x="1085850" y="606169"/>
                  </a:lnTo>
                  <a:lnTo>
                    <a:pt x="1081088" y="620457"/>
                  </a:lnTo>
                  <a:cubicBezTo>
                    <a:pt x="1082299" y="643467"/>
                    <a:pt x="1069826" y="699683"/>
                    <a:pt x="1095375" y="725232"/>
                  </a:cubicBezTo>
                  <a:cubicBezTo>
                    <a:pt x="1099422" y="729279"/>
                    <a:pt x="1104900" y="731582"/>
                    <a:pt x="1109663" y="734757"/>
                  </a:cubicBezTo>
                  <a:cubicBezTo>
                    <a:pt x="1111250" y="739519"/>
                    <a:pt x="1111289" y="745124"/>
                    <a:pt x="1114425" y="749044"/>
                  </a:cubicBezTo>
                  <a:cubicBezTo>
                    <a:pt x="1118001" y="753514"/>
                    <a:pt x="1124666" y="754522"/>
                    <a:pt x="1128713" y="758569"/>
                  </a:cubicBezTo>
                  <a:cubicBezTo>
                    <a:pt x="1132760" y="762616"/>
                    <a:pt x="1135063" y="768094"/>
                    <a:pt x="1138238" y="772857"/>
                  </a:cubicBezTo>
                  <a:lnTo>
                    <a:pt x="1147763" y="801432"/>
                  </a:lnTo>
                  <a:cubicBezTo>
                    <a:pt x="1149350" y="806194"/>
                    <a:pt x="1150280" y="811229"/>
                    <a:pt x="1152525" y="815719"/>
                  </a:cubicBezTo>
                  <a:cubicBezTo>
                    <a:pt x="1164855" y="840379"/>
                    <a:pt x="1165951" y="839127"/>
                    <a:pt x="1171575" y="872869"/>
                  </a:cubicBezTo>
                  <a:cubicBezTo>
                    <a:pt x="1177989" y="911351"/>
                    <a:pt x="1173284" y="892280"/>
                    <a:pt x="1185863" y="930019"/>
                  </a:cubicBezTo>
                  <a:lnTo>
                    <a:pt x="1190625" y="944307"/>
                  </a:lnTo>
                  <a:cubicBezTo>
                    <a:pt x="1189038" y="949069"/>
                    <a:pt x="1190524" y="956730"/>
                    <a:pt x="1185863" y="958594"/>
                  </a:cubicBezTo>
                  <a:cubicBezTo>
                    <a:pt x="1179786" y="961025"/>
                    <a:pt x="1173082" y="955713"/>
                    <a:pt x="1166813" y="953832"/>
                  </a:cubicBezTo>
                  <a:cubicBezTo>
                    <a:pt x="1157196" y="950947"/>
                    <a:pt x="1138238" y="944307"/>
                    <a:pt x="1138238" y="944307"/>
                  </a:cubicBezTo>
                  <a:cubicBezTo>
                    <a:pt x="1127125" y="945894"/>
                    <a:pt x="1114940" y="944049"/>
                    <a:pt x="1104900" y="949069"/>
                  </a:cubicBezTo>
                  <a:cubicBezTo>
                    <a:pt x="1100410" y="951314"/>
                    <a:pt x="1103274" y="959437"/>
                    <a:pt x="1100138" y="963357"/>
                  </a:cubicBezTo>
                  <a:cubicBezTo>
                    <a:pt x="1096562" y="967827"/>
                    <a:pt x="1090613" y="969707"/>
                    <a:pt x="1085850" y="972882"/>
                  </a:cubicBezTo>
                  <a:cubicBezTo>
                    <a:pt x="1082675" y="977644"/>
                    <a:pt x="1080794" y="983593"/>
                    <a:pt x="1076325" y="987169"/>
                  </a:cubicBezTo>
                  <a:cubicBezTo>
                    <a:pt x="1072405" y="990305"/>
                    <a:pt x="1066528" y="989687"/>
                    <a:pt x="1062038" y="991932"/>
                  </a:cubicBezTo>
                  <a:cubicBezTo>
                    <a:pt x="1025117" y="1010393"/>
                    <a:pt x="1069366" y="994252"/>
                    <a:pt x="1033463" y="1006219"/>
                  </a:cubicBezTo>
                  <a:cubicBezTo>
                    <a:pt x="1030288" y="1010982"/>
                    <a:pt x="1026498" y="1015387"/>
                    <a:pt x="1023938" y="1020507"/>
                  </a:cubicBezTo>
                  <a:cubicBezTo>
                    <a:pt x="1004219" y="1059943"/>
                    <a:pt x="1036948" y="1008133"/>
                    <a:pt x="1009650" y="1049082"/>
                  </a:cubicBezTo>
                  <a:cubicBezTo>
                    <a:pt x="1005460" y="1103557"/>
                    <a:pt x="1024692" y="1122358"/>
                    <a:pt x="976313" y="1106232"/>
                  </a:cubicBezTo>
                  <a:cubicBezTo>
                    <a:pt x="970883" y="1104422"/>
                    <a:pt x="966788" y="1099882"/>
                    <a:pt x="962025" y="1096707"/>
                  </a:cubicBezTo>
                  <a:cubicBezTo>
                    <a:pt x="954240" y="1099302"/>
                    <a:pt x="938309" y="1103219"/>
                    <a:pt x="933450" y="1110994"/>
                  </a:cubicBezTo>
                  <a:cubicBezTo>
                    <a:pt x="928129" y="1119508"/>
                    <a:pt x="927100" y="1130044"/>
                    <a:pt x="923925" y="1139569"/>
                  </a:cubicBezTo>
                  <a:lnTo>
                    <a:pt x="919163" y="1153857"/>
                  </a:lnTo>
                  <a:cubicBezTo>
                    <a:pt x="920750" y="1163382"/>
                    <a:pt x="919134" y="1174048"/>
                    <a:pt x="923925" y="1182432"/>
                  </a:cubicBezTo>
                  <a:cubicBezTo>
                    <a:pt x="926416" y="1186791"/>
                    <a:pt x="934293" y="1184058"/>
                    <a:pt x="938213" y="1187194"/>
                  </a:cubicBezTo>
                  <a:cubicBezTo>
                    <a:pt x="942683" y="1190770"/>
                    <a:pt x="944563" y="1196719"/>
                    <a:pt x="947738" y="1201482"/>
                  </a:cubicBezTo>
                  <a:cubicBezTo>
                    <a:pt x="952454" y="1215630"/>
                    <a:pt x="955467" y="1233023"/>
                    <a:pt x="966788" y="1244344"/>
                  </a:cubicBezTo>
                  <a:cubicBezTo>
                    <a:pt x="970835" y="1248391"/>
                    <a:pt x="976313" y="1250694"/>
                    <a:pt x="981075" y="1253869"/>
                  </a:cubicBezTo>
                  <a:cubicBezTo>
                    <a:pt x="983670" y="1261654"/>
                    <a:pt x="987589" y="1277585"/>
                    <a:pt x="995363" y="1282444"/>
                  </a:cubicBezTo>
                  <a:cubicBezTo>
                    <a:pt x="1003877" y="1287765"/>
                    <a:pt x="1023938" y="1291969"/>
                    <a:pt x="1023938" y="1291969"/>
                  </a:cubicBezTo>
                  <a:cubicBezTo>
                    <a:pt x="1027113" y="1296732"/>
                    <a:pt x="1030903" y="1301137"/>
                    <a:pt x="1033463" y="1306257"/>
                  </a:cubicBezTo>
                  <a:cubicBezTo>
                    <a:pt x="1053180" y="1345693"/>
                    <a:pt x="1020452" y="1293883"/>
                    <a:pt x="1047750" y="1334832"/>
                  </a:cubicBezTo>
                  <a:cubicBezTo>
                    <a:pt x="1049338" y="1341182"/>
                    <a:pt x="1051342" y="1347442"/>
                    <a:pt x="1052513" y="1353882"/>
                  </a:cubicBezTo>
                  <a:cubicBezTo>
                    <a:pt x="1058697" y="1387895"/>
                    <a:pt x="1053407" y="1378491"/>
                    <a:pt x="1062038" y="1401507"/>
                  </a:cubicBezTo>
                  <a:cubicBezTo>
                    <a:pt x="1066131" y="1412421"/>
                    <a:pt x="1071882" y="1430400"/>
                    <a:pt x="1081088" y="1439607"/>
                  </a:cubicBezTo>
                  <a:cubicBezTo>
                    <a:pt x="1085135" y="1443654"/>
                    <a:pt x="1090613" y="1445957"/>
                    <a:pt x="1095375" y="1449132"/>
                  </a:cubicBezTo>
                  <a:cubicBezTo>
                    <a:pt x="1093788" y="1460244"/>
                    <a:pt x="1095633" y="1472429"/>
                    <a:pt x="1090613" y="1482469"/>
                  </a:cubicBezTo>
                  <a:cubicBezTo>
                    <a:pt x="1085298" y="1493098"/>
                    <a:pt x="1061400" y="1483500"/>
                    <a:pt x="1057275" y="1482469"/>
                  </a:cubicBezTo>
                  <a:cubicBezTo>
                    <a:pt x="1052513" y="1479294"/>
                    <a:pt x="1048249" y="1475199"/>
                    <a:pt x="1042988" y="1472944"/>
                  </a:cubicBezTo>
                  <a:cubicBezTo>
                    <a:pt x="1036972" y="1470366"/>
                    <a:pt x="1030232" y="1469980"/>
                    <a:pt x="1023938" y="1468182"/>
                  </a:cubicBezTo>
                  <a:cubicBezTo>
                    <a:pt x="990684" y="1458681"/>
                    <a:pt x="1033215" y="1466785"/>
                    <a:pt x="976313" y="1458657"/>
                  </a:cubicBezTo>
                  <a:cubicBezTo>
                    <a:pt x="971550" y="1457069"/>
                    <a:pt x="964943" y="1457979"/>
                    <a:pt x="962025" y="1453894"/>
                  </a:cubicBezTo>
                  <a:cubicBezTo>
                    <a:pt x="954165" y="1442890"/>
                    <a:pt x="951063" y="1414808"/>
                    <a:pt x="947738" y="1401507"/>
                  </a:cubicBezTo>
                  <a:cubicBezTo>
                    <a:pt x="946290" y="1395715"/>
                    <a:pt x="939917" y="1375519"/>
                    <a:pt x="933450" y="1372932"/>
                  </a:cubicBezTo>
                  <a:cubicBezTo>
                    <a:pt x="921567" y="1368179"/>
                    <a:pt x="908050" y="1369757"/>
                    <a:pt x="895350" y="1368169"/>
                  </a:cubicBezTo>
                  <a:cubicBezTo>
                    <a:pt x="890588" y="1366582"/>
                    <a:pt x="886052" y="1362853"/>
                    <a:pt x="881063" y="1363407"/>
                  </a:cubicBezTo>
                  <a:cubicBezTo>
                    <a:pt x="871084" y="1364516"/>
                    <a:pt x="862013" y="1369757"/>
                    <a:pt x="852488" y="1372932"/>
                  </a:cubicBezTo>
                  <a:lnTo>
                    <a:pt x="823913" y="1382457"/>
                  </a:lnTo>
                  <a:cubicBezTo>
                    <a:pt x="819150" y="1384045"/>
                    <a:pt x="814606" y="1386596"/>
                    <a:pt x="809625" y="1387219"/>
                  </a:cubicBezTo>
                  <a:lnTo>
                    <a:pt x="771525" y="1391982"/>
                  </a:lnTo>
                  <a:cubicBezTo>
                    <a:pt x="717668" y="1409933"/>
                    <a:pt x="760593" y="1390674"/>
                    <a:pt x="752475" y="1520569"/>
                  </a:cubicBezTo>
                  <a:cubicBezTo>
                    <a:pt x="751873" y="1530207"/>
                    <a:pt x="750055" y="1539776"/>
                    <a:pt x="747713" y="1549144"/>
                  </a:cubicBezTo>
                  <a:cubicBezTo>
                    <a:pt x="745278" y="1558884"/>
                    <a:pt x="738188" y="1577719"/>
                    <a:pt x="738188" y="1577719"/>
                  </a:cubicBezTo>
                  <a:cubicBezTo>
                    <a:pt x="736600" y="1612644"/>
                    <a:pt x="741523" y="1648484"/>
                    <a:pt x="733425" y="1682494"/>
                  </a:cubicBezTo>
                  <a:cubicBezTo>
                    <a:pt x="732823" y="1685023"/>
                    <a:pt x="702701" y="1673276"/>
                    <a:pt x="700088" y="1672969"/>
                  </a:cubicBezTo>
                  <a:cubicBezTo>
                    <a:pt x="677959" y="1670366"/>
                    <a:pt x="655638" y="1669794"/>
                    <a:pt x="633413" y="1668207"/>
                  </a:cubicBezTo>
                  <a:cubicBezTo>
                    <a:pt x="630238" y="1663444"/>
                    <a:pt x="626213" y="1659150"/>
                    <a:pt x="623888" y="1653919"/>
                  </a:cubicBezTo>
                  <a:cubicBezTo>
                    <a:pt x="619810" y="1644744"/>
                    <a:pt x="622717" y="1630913"/>
                    <a:pt x="614363" y="1625344"/>
                  </a:cubicBezTo>
                  <a:lnTo>
                    <a:pt x="600075" y="1615819"/>
                  </a:lnTo>
                  <a:cubicBezTo>
                    <a:pt x="576044" y="1579772"/>
                    <a:pt x="589120" y="1595339"/>
                    <a:pt x="561975" y="1568194"/>
                  </a:cubicBezTo>
                  <a:cubicBezTo>
                    <a:pt x="560388" y="1563432"/>
                    <a:pt x="561298" y="1556825"/>
                    <a:pt x="557213" y="1553907"/>
                  </a:cubicBezTo>
                  <a:cubicBezTo>
                    <a:pt x="549043" y="1548071"/>
                    <a:pt x="538163" y="1547557"/>
                    <a:pt x="528638" y="1544382"/>
                  </a:cubicBezTo>
                  <a:cubicBezTo>
                    <a:pt x="523875" y="1542794"/>
                    <a:pt x="518527" y="1542404"/>
                    <a:pt x="514350" y="1539619"/>
                  </a:cubicBezTo>
                  <a:cubicBezTo>
                    <a:pt x="450087" y="1496777"/>
                    <a:pt x="497215" y="1520993"/>
                    <a:pt x="357188" y="1515807"/>
                  </a:cubicBezTo>
                  <a:cubicBezTo>
                    <a:pt x="352425" y="1512632"/>
                    <a:pt x="348020" y="1508842"/>
                    <a:pt x="342900" y="1506282"/>
                  </a:cubicBezTo>
                  <a:cubicBezTo>
                    <a:pt x="338410" y="1504037"/>
                    <a:pt x="332533" y="1504655"/>
                    <a:pt x="328613" y="1501519"/>
                  </a:cubicBezTo>
                  <a:cubicBezTo>
                    <a:pt x="324144" y="1497943"/>
                    <a:pt x="323135" y="1491279"/>
                    <a:pt x="319088" y="1487232"/>
                  </a:cubicBezTo>
                  <a:cubicBezTo>
                    <a:pt x="315040" y="1483185"/>
                    <a:pt x="309563" y="1480882"/>
                    <a:pt x="304800" y="1477707"/>
                  </a:cubicBezTo>
                  <a:cubicBezTo>
                    <a:pt x="293688" y="1461038"/>
                    <a:pt x="290513" y="1452307"/>
                    <a:pt x="266700" y="1444369"/>
                  </a:cubicBezTo>
                  <a:cubicBezTo>
                    <a:pt x="257175" y="1441194"/>
                    <a:pt x="246479" y="1440413"/>
                    <a:pt x="238125" y="1434844"/>
                  </a:cubicBezTo>
                  <a:cubicBezTo>
                    <a:pt x="205373" y="1413009"/>
                    <a:pt x="220410" y="1419414"/>
                    <a:pt x="195263" y="1411032"/>
                  </a:cubicBezTo>
                  <a:cubicBezTo>
                    <a:pt x="192088" y="1406269"/>
                    <a:pt x="190046" y="1400513"/>
                    <a:pt x="185738" y="1396744"/>
                  </a:cubicBezTo>
                  <a:cubicBezTo>
                    <a:pt x="177123" y="1389206"/>
                    <a:pt x="157163" y="1377694"/>
                    <a:pt x="157163" y="1377694"/>
                  </a:cubicBezTo>
                  <a:cubicBezTo>
                    <a:pt x="153988" y="1372932"/>
                    <a:pt x="151685" y="1367454"/>
                    <a:pt x="147638" y="1363407"/>
                  </a:cubicBezTo>
                  <a:cubicBezTo>
                    <a:pt x="138406" y="1354176"/>
                    <a:pt x="130682" y="1352993"/>
                    <a:pt x="119063" y="1349119"/>
                  </a:cubicBezTo>
                  <a:cubicBezTo>
                    <a:pt x="101464" y="1322721"/>
                    <a:pt x="119607" y="1343601"/>
                    <a:pt x="95250" y="1330069"/>
                  </a:cubicBezTo>
                  <a:cubicBezTo>
                    <a:pt x="85243" y="1324510"/>
                    <a:pt x="76200" y="1317369"/>
                    <a:pt x="66675" y="1311019"/>
                  </a:cubicBezTo>
                  <a:cubicBezTo>
                    <a:pt x="61913" y="1307844"/>
                    <a:pt x="57818" y="1303304"/>
                    <a:pt x="52388" y="1301494"/>
                  </a:cubicBezTo>
                  <a:lnTo>
                    <a:pt x="38100" y="1296732"/>
                  </a:lnTo>
                  <a:lnTo>
                    <a:pt x="9525" y="1253869"/>
                  </a:lnTo>
                  <a:lnTo>
                    <a:pt x="0" y="1239582"/>
                  </a:lnTo>
                  <a:cubicBezTo>
                    <a:pt x="1588" y="1231644"/>
                    <a:pt x="-2343" y="1219645"/>
                    <a:pt x="4763" y="1215769"/>
                  </a:cubicBezTo>
                  <a:cubicBezTo>
                    <a:pt x="18769" y="1208129"/>
                    <a:pt x="36842" y="1214594"/>
                    <a:pt x="52388" y="1211007"/>
                  </a:cubicBezTo>
                  <a:cubicBezTo>
                    <a:pt x="57965" y="1209720"/>
                    <a:pt x="61556" y="1204042"/>
                    <a:pt x="66675" y="1201482"/>
                  </a:cubicBezTo>
                  <a:cubicBezTo>
                    <a:pt x="71165" y="1199237"/>
                    <a:pt x="76136" y="1198098"/>
                    <a:pt x="80963" y="1196719"/>
                  </a:cubicBezTo>
                  <a:cubicBezTo>
                    <a:pt x="87257" y="1194921"/>
                    <a:pt x="93719" y="1193755"/>
                    <a:pt x="100013" y="1191957"/>
                  </a:cubicBezTo>
                  <a:cubicBezTo>
                    <a:pt x="104840" y="1190578"/>
                    <a:pt x="109473" y="1188573"/>
                    <a:pt x="114300" y="1187194"/>
                  </a:cubicBezTo>
                  <a:cubicBezTo>
                    <a:pt x="156169" y="1175231"/>
                    <a:pt x="113374" y="1189091"/>
                    <a:pt x="147638" y="1177669"/>
                  </a:cubicBezTo>
                  <a:cubicBezTo>
                    <a:pt x="149225" y="1172907"/>
                    <a:pt x="152400" y="1168402"/>
                    <a:pt x="152400" y="1163382"/>
                  </a:cubicBezTo>
                  <a:cubicBezTo>
                    <a:pt x="152400" y="1132735"/>
                    <a:pt x="151024" y="1135123"/>
                    <a:pt x="138113" y="1115757"/>
                  </a:cubicBezTo>
                  <a:cubicBezTo>
                    <a:pt x="136525" y="1109407"/>
                    <a:pt x="136277" y="1102561"/>
                    <a:pt x="133350" y="1096707"/>
                  </a:cubicBezTo>
                  <a:cubicBezTo>
                    <a:pt x="128230" y="1086468"/>
                    <a:pt x="114300" y="1068132"/>
                    <a:pt x="114300" y="1068132"/>
                  </a:cubicBezTo>
                  <a:cubicBezTo>
                    <a:pt x="106054" y="1035146"/>
                    <a:pt x="102536" y="1029464"/>
                    <a:pt x="114300" y="982407"/>
                  </a:cubicBezTo>
                  <a:cubicBezTo>
                    <a:pt x="115978" y="975694"/>
                    <a:pt x="137880" y="969784"/>
                    <a:pt x="142875" y="968119"/>
                  </a:cubicBezTo>
                  <a:cubicBezTo>
                    <a:pt x="149225" y="958594"/>
                    <a:pt x="158304" y="950404"/>
                    <a:pt x="161925" y="939544"/>
                  </a:cubicBezTo>
                  <a:cubicBezTo>
                    <a:pt x="163513" y="934782"/>
                    <a:pt x="162603" y="928175"/>
                    <a:pt x="166688" y="925257"/>
                  </a:cubicBezTo>
                  <a:cubicBezTo>
                    <a:pt x="174858" y="919421"/>
                    <a:pt x="185738" y="918907"/>
                    <a:pt x="195263" y="915732"/>
                  </a:cubicBezTo>
                  <a:lnTo>
                    <a:pt x="209550" y="910969"/>
                  </a:lnTo>
                  <a:lnTo>
                    <a:pt x="223838" y="906207"/>
                  </a:lnTo>
                  <a:cubicBezTo>
                    <a:pt x="264781" y="878911"/>
                    <a:pt x="212979" y="911637"/>
                    <a:pt x="252413" y="891919"/>
                  </a:cubicBezTo>
                  <a:cubicBezTo>
                    <a:pt x="257532" y="889359"/>
                    <a:pt x="261581" y="884954"/>
                    <a:pt x="266700" y="882394"/>
                  </a:cubicBezTo>
                  <a:cubicBezTo>
                    <a:pt x="278421" y="876534"/>
                    <a:pt x="298595" y="874697"/>
                    <a:pt x="309563" y="872869"/>
                  </a:cubicBezTo>
                  <a:cubicBezTo>
                    <a:pt x="314325" y="869694"/>
                    <a:pt x="318620" y="865669"/>
                    <a:pt x="323850" y="863344"/>
                  </a:cubicBezTo>
                  <a:cubicBezTo>
                    <a:pt x="333025" y="859266"/>
                    <a:pt x="344071" y="859388"/>
                    <a:pt x="352425" y="853819"/>
                  </a:cubicBezTo>
                  <a:cubicBezTo>
                    <a:pt x="379885" y="835513"/>
                    <a:pt x="353394" y="851363"/>
                    <a:pt x="381000" y="839532"/>
                  </a:cubicBezTo>
                  <a:cubicBezTo>
                    <a:pt x="387526" y="836735"/>
                    <a:pt x="393458" y="832644"/>
                    <a:pt x="400050" y="830007"/>
                  </a:cubicBezTo>
                  <a:cubicBezTo>
                    <a:pt x="409372" y="826278"/>
                    <a:pt x="428625" y="820482"/>
                    <a:pt x="428625" y="820482"/>
                  </a:cubicBezTo>
                  <a:lnTo>
                    <a:pt x="457200" y="801432"/>
                  </a:lnTo>
                  <a:lnTo>
                    <a:pt x="471488" y="791907"/>
                  </a:lnTo>
                  <a:cubicBezTo>
                    <a:pt x="476304" y="784683"/>
                    <a:pt x="485775" y="773191"/>
                    <a:pt x="485775" y="763332"/>
                  </a:cubicBezTo>
                  <a:cubicBezTo>
                    <a:pt x="485775" y="757349"/>
                    <a:pt x="478497" y="736734"/>
                    <a:pt x="476250" y="729994"/>
                  </a:cubicBezTo>
                  <a:cubicBezTo>
                    <a:pt x="477838" y="722057"/>
                    <a:pt x="475289" y="711906"/>
                    <a:pt x="481013" y="706182"/>
                  </a:cubicBezTo>
                  <a:cubicBezTo>
                    <a:pt x="495295" y="691900"/>
                    <a:pt x="509591" y="701417"/>
                    <a:pt x="523875" y="691894"/>
                  </a:cubicBezTo>
                  <a:lnTo>
                    <a:pt x="552450" y="672844"/>
                  </a:lnTo>
                  <a:cubicBezTo>
                    <a:pt x="562842" y="641672"/>
                    <a:pt x="548409" y="672267"/>
                    <a:pt x="571500" y="653794"/>
                  </a:cubicBezTo>
                  <a:cubicBezTo>
                    <a:pt x="582874" y="644695"/>
                    <a:pt x="580036" y="636723"/>
                    <a:pt x="585788" y="625219"/>
                  </a:cubicBezTo>
                  <a:cubicBezTo>
                    <a:pt x="588348" y="620100"/>
                    <a:pt x="592138" y="615694"/>
                    <a:pt x="595313" y="610932"/>
                  </a:cubicBezTo>
                  <a:cubicBezTo>
                    <a:pt x="606071" y="578652"/>
                    <a:pt x="593893" y="618032"/>
                    <a:pt x="604838" y="563307"/>
                  </a:cubicBezTo>
                  <a:cubicBezTo>
                    <a:pt x="605823" y="558384"/>
                    <a:pt x="606050" y="552569"/>
                    <a:pt x="609600" y="549019"/>
                  </a:cubicBezTo>
                  <a:cubicBezTo>
                    <a:pt x="617695" y="540924"/>
                    <a:pt x="638175" y="529969"/>
                    <a:pt x="638175" y="529969"/>
                  </a:cubicBezTo>
                  <a:cubicBezTo>
                    <a:pt x="643138" y="515081"/>
                    <a:pt x="647953" y="496464"/>
                    <a:pt x="661988" y="487107"/>
                  </a:cubicBezTo>
                  <a:lnTo>
                    <a:pt x="676275" y="477582"/>
                  </a:lnTo>
                  <a:cubicBezTo>
                    <a:pt x="677863" y="472819"/>
                    <a:pt x="678793" y="467784"/>
                    <a:pt x="681038" y="463294"/>
                  </a:cubicBezTo>
                  <a:cubicBezTo>
                    <a:pt x="690679" y="444013"/>
                    <a:pt x="700346" y="449523"/>
                    <a:pt x="685800" y="420432"/>
                  </a:cubicBezTo>
                  <a:cubicBezTo>
                    <a:pt x="683240" y="415313"/>
                    <a:pt x="676275" y="414082"/>
                    <a:pt x="671513" y="410907"/>
                  </a:cubicBezTo>
                  <a:cubicBezTo>
                    <a:pt x="658604" y="413488"/>
                    <a:pt x="642757" y="413514"/>
                    <a:pt x="633413" y="425194"/>
                  </a:cubicBezTo>
                  <a:cubicBezTo>
                    <a:pt x="630277" y="429114"/>
                    <a:pt x="630238" y="434719"/>
                    <a:pt x="628650" y="439482"/>
                  </a:cubicBezTo>
                  <a:cubicBezTo>
                    <a:pt x="627063" y="434719"/>
                    <a:pt x="623888" y="430214"/>
                    <a:pt x="623888" y="425194"/>
                  </a:cubicBezTo>
                  <a:cubicBezTo>
                    <a:pt x="623888" y="415538"/>
                    <a:pt x="631303" y="405904"/>
                    <a:pt x="628650" y="396619"/>
                  </a:cubicBezTo>
                  <a:cubicBezTo>
                    <a:pt x="627271" y="391792"/>
                    <a:pt x="619125" y="393444"/>
                    <a:pt x="614363" y="391857"/>
                  </a:cubicBezTo>
                  <a:cubicBezTo>
                    <a:pt x="607139" y="396673"/>
                    <a:pt x="595647" y="406144"/>
                    <a:pt x="585788" y="406144"/>
                  </a:cubicBezTo>
                  <a:cubicBezTo>
                    <a:pt x="577693" y="406144"/>
                    <a:pt x="569913" y="402969"/>
                    <a:pt x="561975" y="401382"/>
                  </a:cubicBezTo>
                  <a:cubicBezTo>
                    <a:pt x="557213" y="398207"/>
                    <a:pt x="551264" y="396326"/>
                    <a:pt x="547688" y="391857"/>
                  </a:cubicBezTo>
                  <a:cubicBezTo>
                    <a:pt x="537167" y="378706"/>
                    <a:pt x="545839" y="340253"/>
                    <a:pt x="547688" y="334707"/>
                  </a:cubicBezTo>
                  <a:cubicBezTo>
                    <a:pt x="553035" y="318666"/>
                    <a:pt x="579495" y="314579"/>
                    <a:pt x="590550" y="310894"/>
                  </a:cubicBezTo>
                  <a:lnTo>
                    <a:pt x="604838" y="306132"/>
                  </a:lnTo>
                  <a:cubicBezTo>
                    <a:pt x="623888" y="307719"/>
                    <a:pt x="643040" y="308368"/>
                    <a:pt x="661988" y="310894"/>
                  </a:cubicBezTo>
                  <a:cubicBezTo>
                    <a:pt x="678308" y="313070"/>
                    <a:pt x="675971" y="317886"/>
                    <a:pt x="690563" y="325182"/>
                  </a:cubicBezTo>
                  <a:cubicBezTo>
                    <a:pt x="695053" y="327427"/>
                    <a:pt x="700088" y="328357"/>
                    <a:pt x="704850" y="329944"/>
                  </a:cubicBezTo>
                  <a:cubicBezTo>
                    <a:pt x="709613" y="333119"/>
                    <a:pt x="713907" y="337144"/>
                    <a:pt x="719138" y="339469"/>
                  </a:cubicBezTo>
                  <a:cubicBezTo>
                    <a:pt x="728313" y="343547"/>
                    <a:pt x="738188" y="345819"/>
                    <a:pt x="747713" y="348994"/>
                  </a:cubicBezTo>
                  <a:lnTo>
                    <a:pt x="762000" y="353757"/>
                  </a:lnTo>
                  <a:cubicBezTo>
                    <a:pt x="809988" y="369753"/>
                    <a:pt x="735575" y="345352"/>
                    <a:pt x="795338" y="363282"/>
                  </a:cubicBezTo>
                  <a:cubicBezTo>
                    <a:pt x="804955" y="366167"/>
                    <a:pt x="814172" y="370372"/>
                    <a:pt x="823913" y="372807"/>
                  </a:cubicBezTo>
                  <a:cubicBezTo>
                    <a:pt x="847833" y="378786"/>
                    <a:pt x="836754" y="375499"/>
                    <a:pt x="857250" y="382332"/>
                  </a:cubicBezTo>
                  <a:cubicBezTo>
                    <a:pt x="913623" y="372935"/>
                    <a:pt x="867338" y="387792"/>
                    <a:pt x="895350" y="363282"/>
                  </a:cubicBezTo>
                  <a:cubicBezTo>
                    <a:pt x="903965" y="355744"/>
                    <a:pt x="923925" y="344232"/>
                    <a:pt x="923925" y="344232"/>
                  </a:cubicBezTo>
                  <a:cubicBezTo>
                    <a:pt x="922338" y="333119"/>
                    <a:pt x="923722" y="321152"/>
                    <a:pt x="919163" y="310894"/>
                  </a:cubicBezTo>
                  <a:cubicBezTo>
                    <a:pt x="916838" y="305663"/>
                    <a:pt x="908923" y="305416"/>
                    <a:pt x="904875" y="301369"/>
                  </a:cubicBezTo>
                  <a:cubicBezTo>
                    <a:pt x="900828" y="297322"/>
                    <a:pt x="898525" y="291844"/>
                    <a:pt x="895350" y="287082"/>
                  </a:cubicBezTo>
                  <a:cubicBezTo>
                    <a:pt x="893763" y="282319"/>
                    <a:pt x="890588" y="277814"/>
                    <a:pt x="890588" y="272794"/>
                  </a:cubicBezTo>
                  <a:cubicBezTo>
                    <a:pt x="890588" y="267041"/>
                    <a:pt x="891960" y="225557"/>
                    <a:pt x="900113" y="210882"/>
                  </a:cubicBezTo>
                  <a:cubicBezTo>
                    <a:pt x="905673" y="200875"/>
                    <a:pt x="909638" y="188657"/>
                    <a:pt x="919163" y="182307"/>
                  </a:cubicBezTo>
                  <a:lnTo>
                    <a:pt x="933450" y="172782"/>
                  </a:lnTo>
                  <a:cubicBezTo>
                    <a:pt x="936625" y="168019"/>
                    <a:pt x="940650" y="163725"/>
                    <a:pt x="942975" y="158494"/>
                  </a:cubicBezTo>
                  <a:cubicBezTo>
                    <a:pt x="947391" y="148558"/>
                    <a:pt x="950875" y="124552"/>
                    <a:pt x="962025" y="115632"/>
                  </a:cubicBezTo>
                  <a:cubicBezTo>
                    <a:pt x="965945" y="112496"/>
                    <a:pt x="971924" y="113307"/>
                    <a:pt x="976313" y="110869"/>
                  </a:cubicBezTo>
                  <a:cubicBezTo>
                    <a:pt x="986320" y="105310"/>
                    <a:pt x="1004888" y="91819"/>
                    <a:pt x="1004888" y="91819"/>
                  </a:cubicBezTo>
                  <a:cubicBezTo>
                    <a:pt x="1006475" y="87057"/>
                    <a:pt x="1006514" y="81452"/>
                    <a:pt x="1009650" y="77532"/>
                  </a:cubicBezTo>
                  <a:cubicBezTo>
                    <a:pt x="1013226" y="73062"/>
                    <a:pt x="1019541" y="71671"/>
                    <a:pt x="1023938" y="68007"/>
                  </a:cubicBezTo>
                  <a:cubicBezTo>
                    <a:pt x="1029112" y="63695"/>
                    <a:pt x="1033463" y="58482"/>
                    <a:pt x="1038225" y="53719"/>
                  </a:cubicBezTo>
                  <a:cubicBezTo>
                    <a:pt x="1039813" y="48957"/>
                    <a:pt x="1039852" y="43352"/>
                    <a:pt x="1042988" y="39432"/>
                  </a:cubicBezTo>
                  <a:cubicBezTo>
                    <a:pt x="1046564" y="34963"/>
                    <a:pt x="1054435" y="34877"/>
                    <a:pt x="1057275" y="29907"/>
                  </a:cubicBezTo>
                  <a:cubicBezTo>
                    <a:pt x="1067465" y="12074"/>
                    <a:pt x="1037431" y="5301"/>
                    <a:pt x="1038225" y="1332"/>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1" name="10 Forma libre"/>
            <p:cNvSpPr/>
            <p:nvPr/>
          </p:nvSpPr>
          <p:spPr>
            <a:xfrm>
              <a:off x="2457450" y="1862544"/>
              <a:ext cx="1561000" cy="1966506"/>
            </a:xfrm>
            <a:custGeom>
              <a:avLst/>
              <a:gdLst>
                <a:gd name="connsiteX0" fmla="*/ 812800 w 1561000"/>
                <a:gd name="connsiteY0" fmla="*/ 1181 h 1966506"/>
                <a:gd name="connsiteX1" fmla="*/ 838200 w 1561000"/>
                <a:gd name="connsiteY1" fmla="*/ 20231 h 1966506"/>
                <a:gd name="connsiteX2" fmla="*/ 847725 w 1561000"/>
                <a:gd name="connsiteY2" fmla="*/ 23406 h 1966506"/>
                <a:gd name="connsiteX3" fmla="*/ 857250 w 1561000"/>
                <a:gd name="connsiteY3" fmla="*/ 29756 h 1966506"/>
                <a:gd name="connsiteX4" fmla="*/ 869950 w 1561000"/>
                <a:gd name="connsiteY4" fmla="*/ 36106 h 1966506"/>
                <a:gd name="connsiteX5" fmla="*/ 879475 w 1561000"/>
                <a:gd name="connsiteY5" fmla="*/ 42456 h 1966506"/>
                <a:gd name="connsiteX6" fmla="*/ 898525 w 1561000"/>
                <a:gd name="connsiteY6" fmla="*/ 48806 h 1966506"/>
                <a:gd name="connsiteX7" fmla="*/ 908050 w 1561000"/>
                <a:gd name="connsiteY7" fmla="*/ 51981 h 1966506"/>
                <a:gd name="connsiteX8" fmla="*/ 920750 w 1561000"/>
                <a:gd name="connsiteY8" fmla="*/ 55156 h 1966506"/>
                <a:gd name="connsiteX9" fmla="*/ 939800 w 1561000"/>
                <a:gd name="connsiteY9" fmla="*/ 61506 h 1966506"/>
                <a:gd name="connsiteX10" fmla="*/ 949325 w 1561000"/>
                <a:gd name="connsiteY10" fmla="*/ 67856 h 1966506"/>
                <a:gd name="connsiteX11" fmla="*/ 965200 w 1561000"/>
                <a:gd name="connsiteY11" fmla="*/ 86906 h 1966506"/>
                <a:gd name="connsiteX12" fmla="*/ 974725 w 1561000"/>
                <a:gd name="connsiteY12" fmla="*/ 93256 h 1966506"/>
                <a:gd name="connsiteX13" fmla="*/ 990600 w 1561000"/>
                <a:gd name="connsiteY13" fmla="*/ 109131 h 1966506"/>
                <a:gd name="connsiteX14" fmla="*/ 1006475 w 1561000"/>
                <a:gd name="connsiteY14" fmla="*/ 128181 h 1966506"/>
                <a:gd name="connsiteX15" fmla="*/ 1003300 w 1561000"/>
                <a:gd name="connsiteY15" fmla="*/ 166281 h 1966506"/>
                <a:gd name="connsiteX16" fmla="*/ 984250 w 1561000"/>
                <a:gd name="connsiteY16" fmla="*/ 172631 h 1966506"/>
                <a:gd name="connsiteX17" fmla="*/ 974725 w 1561000"/>
                <a:gd name="connsiteY17" fmla="*/ 178981 h 1966506"/>
                <a:gd name="connsiteX18" fmla="*/ 968375 w 1561000"/>
                <a:gd name="connsiteY18" fmla="*/ 198031 h 1966506"/>
                <a:gd name="connsiteX19" fmla="*/ 965200 w 1561000"/>
                <a:gd name="connsiteY19" fmla="*/ 207556 h 1966506"/>
                <a:gd name="connsiteX20" fmla="*/ 974725 w 1561000"/>
                <a:gd name="connsiteY20" fmla="*/ 267881 h 1966506"/>
                <a:gd name="connsiteX21" fmla="*/ 977900 w 1561000"/>
                <a:gd name="connsiteY21" fmla="*/ 277406 h 1966506"/>
                <a:gd name="connsiteX22" fmla="*/ 981075 w 1561000"/>
                <a:gd name="connsiteY22" fmla="*/ 286931 h 1966506"/>
                <a:gd name="connsiteX23" fmla="*/ 1000125 w 1561000"/>
                <a:gd name="connsiteY23" fmla="*/ 299631 h 1966506"/>
                <a:gd name="connsiteX24" fmla="*/ 1009650 w 1561000"/>
                <a:gd name="connsiteY24" fmla="*/ 305981 h 1966506"/>
                <a:gd name="connsiteX25" fmla="*/ 1016000 w 1561000"/>
                <a:gd name="connsiteY25" fmla="*/ 315506 h 1966506"/>
                <a:gd name="connsiteX26" fmla="*/ 1028700 w 1561000"/>
                <a:gd name="connsiteY26" fmla="*/ 334556 h 1966506"/>
                <a:gd name="connsiteX27" fmla="*/ 1038225 w 1561000"/>
                <a:gd name="connsiteY27" fmla="*/ 337731 h 1966506"/>
                <a:gd name="connsiteX28" fmla="*/ 1069975 w 1561000"/>
                <a:gd name="connsiteY28" fmla="*/ 334556 h 1966506"/>
                <a:gd name="connsiteX29" fmla="*/ 1079500 w 1561000"/>
                <a:gd name="connsiteY29" fmla="*/ 328206 h 1966506"/>
                <a:gd name="connsiteX30" fmla="*/ 1104900 w 1561000"/>
                <a:gd name="connsiteY30" fmla="*/ 325031 h 1966506"/>
                <a:gd name="connsiteX31" fmla="*/ 1143000 w 1561000"/>
                <a:gd name="connsiteY31" fmla="*/ 328206 h 1966506"/>
                <a:gd name="connsiteX32" fmla="*/ 1155700 w 1561000"/>
                <a:gd name="connsiteY32" fmla="*/ 334556 h 1966506"/>
                <a:gd name="connsiteX33" fmla="*/ 1165225 w 1561000"/>
                <a:gd name="connsiteY33" fmla="*/ 340906 h 1966506"/>
                <a:gd name="connsiteX34" fmla="*/ 1181100 w 1561000"/>
                <a:gd name="connsiteY34" fmla="*/ 366306 h 1966506"/>
                <a:gd name="connsiteX35" fmla="*/ 1187450 w 1561000"/>
                <a:gd name="connsiteY35" fmla="*/ 375831 h 1966506"/>
                <a:gd name="connsiteX36" fmla="*/ 1190625 w 1561000"/>
                <a:gd name="connsiteY36" fmla="*/ 420281 h 1966506"/>
                <a:gd name="connsiteX37" fmla="*/ 1196975 w 1561000"/>
                <a:gd name="connsiteY37" fmla="*/ 429806 h 1966506"/>
                <a:gd name="connsiteX38" fmla="*/ 1212850 w 1561000"/>
                <a:gd name="connsiteY38" fmla="*/ 432981 h 1966506"/>
                <a:gd name="connsiteX39" fmla="*/ 1231900 w 1561000"/>
                <a:gd name="connsiteY39" fmla="*/ 442506 h 1966506"/>
                <a:gd name="connsiteX40" fmla="*/ 1241425 w 1561000"/>
                <a:gd name="connsiteY40" fmla="*/ 445681 h 1966506"/>
                <a:gd name="connsiteX41" fmla="*/ 1250950 w 1561000"/>
                <a:gd name="connsiteY41" fmla="*/ 467906 h 1966506"/>
                <a:gd name="connsiteX42" fmla="*/ 1254125 w 1561000"/>
                <a:gd name="connsiteY42" fmla="*/ 477431 h 1966506"/>
                <a:gd name="connsiteX43" fmla="*/ 1263650 w 1561000"/>
                <a:gd name="connsiteY43" fmla="*/ 480606 h 1966506"/>
                <a:gd name="connsiteX44" fmla="*/ 1282700 w 1561000"/>
                <a:gd name="connsiteY44" fmla="*/ 496481 h 1966506"/>
                <a:gd name="connsiteX45" fmla="*/ 1292225 w 1561000"/>
                <a:gd name="connsiteY45" fmla="*/ 502831 h 1966506"/>
                <a:gd name="connsiteX46" fmla="*/ 1298575 w 1561000"/>
                <a:gd name="connsiteY46" fmla="*/ 528231 h 1966506"/>
                <a:gd name="connsiteX47" fmla="*/ 1301750 w 1561000"/>
                <a:gd name="connsiteY47" fmla="*/ 547281 h 1966506"/>
                <a:gd name="connsiteX48" fmla="*/ 1308100 w 1561000"/>
                <a:gd name="connsiteY48" fmla="*/ 566331 h 1966506"/>
                <a:gd name="connsiteX49" fmla="*/ 1314450 w 1561000"/>
                <a:gd name="connsiteY49" fmla="*/ 585381 h 1966506"/>
                <a:gd name="connsiteX50" fmla="*/ 1317625 w 1561000"/>
                <a:gd name="connsiteY50" fmla="*/ 594906 h 1966506"/>
                <a:gd name="connsiteX51" fmla="*/ 1301750 w 1561000"/>
                <a:gd name="connsiteY51" fmla="*/ 623481 h 1966506"/>
                <a:gd name="connsiteX52" fmla="*/ 1298575 w 1561000"/>
                <a:gd name="connsiteY52" fmla="*/ 633006 h 1966506"/>
                <a:gd name="connsiteX53" fmla="*/ 1295400 w 1561000"/>
                <a:gd name="connsiteY53" fmla="*/ 642531 h 1966506"/>
                <a:gd name="connsiteX54" fmla="*/ 1298575 w 1561000"/>
                <a:gd name="connsiteY54" fmla="*/ 702856 h 1966506"/>
                <a:gd name="connsiteX55" fmla="*/ 1339850 w 1561000"/>
                <a:gd name="connsiteY55" fmla="*/ 693331 h 1966506"/>
                <a:gd name="connsiteX56" fmla="*/ 1349375 w 1561000"/>
                <a:gd name="connsiteY56" fmla="*/ 690156 h 1966506"/>
                <a:gd name="connsiteX57" fmla="*/ 1352550 w 1561000"/>
                <a:gd name="connsiteY57" fmla="*/ 721906 h 1966506"/>
                <a:gd name="connsiteX58" fmla="*/ 1355725 w 1561000"/>
                <a:gd name="connsiteY58" fmla="*/ 747306 h 1966506"/>
                <a:gd name="connsiteX59" fmla="*/ 1358900 w 1561000"/>
                <a:gd name="connsiteY59" fmla="*/ 775881 h 1966506"/>
                <a:gd name="connsiteX60" fmla="*/ 1362075 w 1561000"/>
                <a:gd name="connsiteY60" fmla="*/ 785406 h 1966506"/>
                <a:gd name="connsiteX61" fmla="*/ 1371600 w 1561000"/>
                <a:gd name="connsiteY61" fmla="*/ 791756 h 1966506"/>
                <a:gd name="connsiteX62" fmla="*/ 1381125 w 1561000"/>
                <a:gd name="connsiteY62" fmla="*/ 810806 h 1966506"/>
                <a:gd name="connsiteX63" fmla="*/ 1403350 w 1561000"/>
                <a:gd name="connsiteY63" fmla="*/ 826681 h 1966506"/>
                <a:gd name="connsiteX64" fmla="*/ 1435100 w 1561000"/>
                <a:gd name="connsiteY64" fmla="*/ 823506 h 1966506"/>
                <a:gd name="connsiteX65" fmla="*/ 1444625 w 1561000"/>
                <a:gd name="connsiteY65" fmla="*/ 804456 h 1966506"/>
                <a:gd name="connsiteX66" fmla="*/ 1454150 w 1561000"/>
                <a:gd name="connsiteY66" fmla="*/ 798106 h 1966506"/>
                <a:gd name="connsiteX67" fmla="*/ 1460500 w 1561000"/>
                <a:gd name="connsiteY67" fmla="*/ 788581 h 1966506"/>
                <a:gd name="connsiteX68" fmla="*/ 1479550 w 1561000"/>
                <a:gd name="connsiteY68" fmla="*/ 775881 h 1966506"/>
                <a:gd name="connsiteX69" fmla="*/ 1489075 w 1561000"/>
                <a:gd name="connsiteY69" fmla="*/ 769531 h 1966506"/>
                <a:gd name="connsiteX70" fmla="*/ 1508125 w 1561000"/>
                <a:gd name="connsiteY70" fmla="*/ 760006 h 1966506"/>
                <a:gd name="connsiteX71" fmla="*/ 1546225 w 1561000"/>
                <a:gd name="connsiteY71" fmla="*/ 763181 h 1966506"/>
                <a:gd name="connsiteX72" fmla="*/ 1533525 w 1561000"/>
                <a:gd name="connsiteY72" fmla="*/ 845731 h 1966506"/>
                <a:gd name="connsiteX73" fmla="*/ 1517650 w 1561000"/>
                <a:gd name="connsiteY73" fmla="*/ 858431 h 1966506"/>
                <a:gd name="connsiteX74" fmla="*/ 1514475 w 1561000"/>
                <a:gd name="connsiteY74" fmla="*/ 867956 h 1966506"/>
                <a:gd name="connsiteX75" fmla="*/ 1495425 w 1561000"/>
                <a:gd name="connsiteY75" fmla="*/ 880656 h 1966506"/>
                <a:gd name="connsiteX76" fmla="*/ 1479550 w 1561000"/>
                <a:gd name="connsiteY76" fmla="*/ 893356 h 1966506"/>
                <a:gd name="connsiteX77" fmla="*/ 1460500 w 1561000"/>
                <a:gd name="connsiteY77" fmla="*/ 906056 h 1966506"/>
                <a:gd name="connsiteX78" fmla="*/ 1450975 w 1561000"/>
                <a:gd name="connsiteY78" fmla="*/ 912406 h 1966506"/>
                <a:gd name="connsiteX79" fmla="*/ 1441450 w 1561000"/>
                <a:gd name="connsiteY79" fmla="*/ 921931 h 1966506"/>
                <a:gd name="connsiteX80" fmla="*/ 1431925 w 1561000"/>
                <a:gd name="connsiteY80" fmla="*/ 925106 h 1966506"/>
                <a:gd name="connsiteX81" fmla="*/ 1412875 w 1561000"/>
                <a:gd name="connsiteY81" fmla="*/ 937806 h 1966506"/>
                <a:gd name="connsiteX82" fmla="*/ 1403350 w 1561000"/>
                <a:gd name="connsiteY82" fmla="*/ 944156 h 1966506"/>
                <a:gd name="connsiteX83" fmla="*/ 1390650 w 1561000"/>
                <a:gd name="connsiteY83" fmla="*/ 963206 h 1966506"/>
                <a:gd name="connsiteX84" fmla="*/ 1384300 w 1561000"/>
                <a:gd name="connsiteY84" fmla="*/ 972731 h 1966506"/>
                <a:gd name="connsiteX85" fmla="*/ 1381125 w 1561000"/>
                <a:gd name="connsiteY85" fmla="*/ 982256 h 1966506"/>
                <a:gd name="connsiteX86" fmla="*/ 1374775 w 1561000"/>
                <a:gd name="connsiteY86" fmla="*/ 991781 h 1966506"/>
                <a:gd name="connsiteX87" fmla="*/ 1368425 w 1561000"/>
                <a:gd name="connsiteY87" fmla="*/ 1010831 h 1966506"/>
                <a:gd name="connsiteX88" fmla="*/ 1365250 w 1561000"/>
                <a:gd name="connsiteY88" fmla="*/ 1020356 h 1966506"/>
                <a:gd name="connsiteX89" fmla="*/ 1355725 w 1561000"/>
                <a:gd name="connsiteY89" fmla="*/ 1026706 h 1966506"/>
                <a:gd name="connsiteX90" fmla="*/ 1349375 w 1561000"/>
                <a:gd name="connsiteY90" fmla="*/ 1036231 h 1966506"/>
                <a:gd name="connsiteX91" fmla="*/ 1343025 w 1561000"/>
                <a:gd name="connsiteY91" fmla="*/ 1055281 h 1966506"/>
                <a:gd name="connsiteX92" fmla="*/ 1339850 w 1561000"/>
                <a:gd name="connsiteY92" fmla="*/ 1109256 h 1966506"/>
                <a:gd name="connsiteX93" fmla="*/ 1336675 w 1561000"/>
                <a:gd name="connsiteY93" fmla="*/ 1118781 h 1966506"/>
                <a:gd name="connsiteX94" fmla="*/ 1327150 w 1561000"/>
                <a:gd name="connsiteY94" fmla="*/ 1115606 h 1966506"/>
                <a:gd name="connsiteX95" fmla="*/ 1320800 w 1561000"/>
                <a:gd name="connsiteY95" fmla="*/ 1106081 h 1966506"/>
                <a:gd name="connsiteX96" fmla="*/ 1311275 w 1561000"/>
                <a:gd name="connsiteY96" fmla="*/ 1102906 h 1966506"/>
                <a:gd name="connsiteX97" fmla="*/ 1292225 w 1561000"/>
                <a:gd name="connsiteY97" fmla="*/ 1093381 h 1966506"/>
                <a:gd name="connsiteX98" fmla="*/ 1285875 w 1561000"/>
                <a:gd name="connsiteY98" fmla="*/ 1121956 h 1966506"/>
                <a:gd name="connsiteX99" fmla="*/ 1292225 w 1561000"/>
                <a:gd name="connsiteY99" fmla="*/ 1169581 h 1966506"/>
                <a:gd name="connsiteX100" fmla="*/ 1285875 w 1561000"/>
                <a:gd name="connsiteY100" fmla="*/ 1258481 h 1966506"/>
                <a:gd name="connsiteX101" fmla="*/ 1276350 w 1561000"/>
                <a:gd name="connsiteY101" fmla="*/ 1277531 h 1966506"/>
                <a:gd name="connsiteX102" fmla="*/ 1266825 w 1561000"/>
                <a:gd name="connsiteY102" fmla="*/ 1280706 h 1966506"/>
                <a:gd name="connsiteX103" fmla="*/ 1238250 w 1561000"/>
                <a:gd name="connsiteY103" fmla="*/ 1290231 h 1966506"/>
                <a:gd name="connsiteX104" fmla="*/ 1219200 w 1561000"/>
                <a:gd name="connsiteY104" fmla="*/ 1296581 h 1966506"/>
                <a:gd name="connsiteX105" fmla="*/ 1209675 w 1561000"/>
                <a:gd name="connsiteY105" fmla="*/ 1299756 h 1966506"/>
                <a:gd name="connsiteX106" fmla="*/ 1200150 w 1561000"/>
                <a:gd name="connsiteY106" fmla="*/ 1306106 h 1966506"/>
                <a:gd name="connsiteX107" fmla="*/ 1190625 w 1561000"/>
                <a:gd name="connsiteY107" fmla="*/ 1309281 h 1966506"/>
                <a:gd name="connsiteX108" fmla="*/ 1177925 w 1561000"/>
                <a:gd name="connsiteY108" fmla="*/ 1315631 h 1966506"/>
                <a:gd name="connsiteX109" fmla="*/ 1168400 w 1561000"/>
                <a:gd name="connsiteY109" fmla="*/ 1318806 h 1966506"/>
                <a:gd name="connsiteX110" fmla="*/ 1158875 w 1561000"/>
                <a:gd name="connsiteY110" fmla="*/ 1325156 h 1966506"/>
                <a:gd name="connsiteX111" fmla="*/ 1149350 w 1561000"/>
                <a:gd name="connsiteY111" fmla="*/ 1328331 h 1966506"/>
                <a:gd name="connsiteX112" fmla="*/ 1130300 w 1561000"/>
                <a:gd name="connsiteY112" fmla="*/ 1341031 h 1966506"/>
                <a:gd name="connsiteX113" fmla="*/ 1120775 w 1561000"/>
                <a:gd name="connsiteY113" fmla="*/ 1347381 h 1966506"/>
                <a:gd name="connsiteX114" fmla="*/ 1108075 w 1561000"/>
                <a:gd name="connsiteY114" fmla="*/ 1366431 h 1966506"/>
                <a:gd name="connsiteX115" fmla="*/ 1089025 w 1561000"/>
                <a:gd name="connsiteY115" fmla="*/ 1372781 h 1966506"/>
                <a:gd name="connsiteX116" fmla="*/ 1035050 w 1561000"/>
                <a:gd name="connsiteY116" fmla="*/ 1369606 h 1966506"/>
                <a:gd name="connsiteX117" fmla="*/ 1022350 w 1561000"/>
                <a:gd name="connsiteY117" fmla="*/ 1366431 h 1966506"/>
                <a:gd name="connsiteX118" fmla="*/ 1019175 w 1561000"/>
                <a:gd name="connsiteY118" fmla="*/ 1356906 h 1966506"/>
                <a:gd name="connsiteX119" fmla="*/ 1009650 w 1561000"/>
                <a:gd name="connsiteY119" fmla="*/ 1347381 h 1966506"/>
                <a:gd name="connsiteX120" fmla="*/ 1003300 w 1561000"/>
                <a:gd name="connsiteY120" fmla="*/ 1337856 h 1966506"/>
                <a:gd name="connsiteX121" fmla="*/ 993775 w 1561000"/>
                <a:gd name="connsiteY121" fmla="*/ 1328331 h 1966506"/>
                <a:gd name="connsiteX122" fmla="*/ 987425 w 1561000"/>
                <a:gd name="connsiteY122" fmla="*/ 1318806 h 1966506"/>
                <a:gd name="connsiteX123" fmla="*/ 974725 w 1561000"/>
                <a:gd name="connsiteY123" fmla="*/ 1315631 h 1966506"/>
                <a:gd name="connsiteX124" fmla="*/ 936625 w 1561000"/>
                <a:gd name="connsiteY124" fmla="*/ 1306106 h 1966506"/>
                <a:gd name="connsiteX125" fmla="*/ 879475 w 1561000"/>
                <a:gd name="connsiteY125" fmla="*/ 1309281 h 1966506"/>
                <a:gd name="connsiteX126" fmla="*/ 885825 w 1561000"/>
                <a:gd name="connsiteY126" fmla="*/ 1334681 h 1966506"/>
                <a:gd name="connsiteX127" fmla="*/ 882650 w 1561000"/>
                <a:gd name="connsiteY127" fmla="*/ 1372781 h 1966506"/>
                <a:gd name="connsiteX128" fmla="*/ 863600 w 1561000"/>
                <a:gd name="connsiteY128" fmla="*/ 1379131 h 1966506"/>
                <a:gd name="connsiteX129" fmla="*/ 844550 w 1561000"/>
                <a:gd name="connsiteY129" fmla="*/ 1385481 h 1966506"/>
                <a:gd name="connsiteX130" fmla="*/ 835025 w 1561000"/>
                <a:gd name="connsiteY130" fmla="*/ 1388656 h 1966506"/>
                <a:gd name="connsiteX131" fmla="*/ 803275 w 1561000"/>
                <a:gd name="connsiteY131" fmla="*/ 1391831 h 1966506"/>
                <a:gd name="connsiteX132" fmla="*/ 771525 w 1561000"/>
                <a:gd name="connsiteY132" fmla="*/ 1401356 h 1966506"/>
                <a:gd name="connsiteX133" fmla="*/ 762000 w 1561000"/>
                <a:gd name="connsiteY133" fmla="*/ 1404531 h 1966506"/>
                <a:gd name="connsiteX134" fmla="*/ 752475 w 1561000"/>
                <a:gd name="connsiteY134" fmla="*/ 1410881 h 1966506"/>
                <a:gd name="connsiteX135" fmla="*/ 720725 w 1561000"/>
                <a:gd name="connsiteY135" fmla="*/ 1420406 h 1966506"/>
                <a:gd name="connsiteX136" fmla="*/ 688975 w 1561000"/>
                <a:gd name="connsiteY136" fmla="*/ 1429931 h 1966506"/>
                <a:gd name="connsiteX137" fmla="*/ 669925 w 1561000"/>
                <a:gd name="connsiteY137" fmla="*/ 1442631 h 1966506"/>
                <a:gd name="connsiteX138" fmla="*/ 660400 w 1561000"/>
                <a:gd name="connsiteY138" fmla="*/ 1445806 h 1966506"/>
                <a:gd name="connsiteX139" fmla="*/ 635000 w 1561000"/>
                <a:gd name="connsiteY139" fmla="*/ 1458506 h 1966506"/>
                <a:gd name="connsiteX140" fmla="*/ 631825 w 1561000"/>
                <a:gd name="connsiteY140" fmla="*/ 1468031 h 1966506"/>
                <a:gd name="connsiteX141" fmla="*/ 638175 w 1561000"/>
                <a:gd name="connsiteY141" fmla="*/ 1499781 h 1966506"/>
                <a:gd name="connsiteX142" fmla="*/ 644525 w 1561000"/>
                <a:gd name="connsiteY142" fmla="*/ 1509306 h 1966506"/>
                <a:gd name="connsiteX143" fmla="*/ 650875 w 1561000"/>
                <a:gd name="connsiteY143" fmla="*/ 1534706 h 1966506"/>
                <a:gd name="connsiteX144" fmla="*/ 657225 w 1561000"/>
                <a:gd name="connsiteY144" fmla="*/ 1553756 h 1966506"/>
                <a:gd name="connsiteX145" fmla="*/ 660400 w 1561000"/>
                <a:gd name="connsiteY145" fmla="*/ 1563281 h 1966506"/>
                <a:gd name="connsiteX146" fmla="*/ 673100 w 1561000"/>
                <a:gd name="connsiteY146" fmla="*/ 1582331 h 1966506"/>
                <a:gd name="connsiteX147" fmla="*/ 682625 w 1561000"/>
                <a:gd name="connsiteY147" fmla="*/ 1601381 h 1966506"/>
                <a:gd name="connsiteX148" fmla="*/ 676275 w 1561000"/>
                <a:gd name="connsiteY148" fmla="*/ 1620431 h 1966506"/>
                <a:gd name="connsiteX149" fmla="*/ 663575 w 1561000"/>
                <a:gd name="connsiteY149" fmla="*/ 1642656 h 1966506"/>
                <a:gd name="connsiteX150" fmla="*/ 654050 w 1561000"/>
                <a:gd name="connsiteY150" fmla="*/ 1652181 h 1966506"/>
                <a:gd name="connsiteX151" fmla="*/ 641350 w 1561000"/>
                <a:gd name="connsiteY151" fmla="*/ 1671231 h 1966506"/>
                <a:gd name="connsiteX152" fmla="*/ 635000 w 1561000"/>
                <a:gd name="connsiteY152" fmla="*/ 1680756 h 1966506"/>
                <a:gd name="connsiteX153" fmla="*/ 625475 w 1561000"/>
                <a:gd name="connsiteY153" fmla="*/ 1687106 h 1966506"/>
                <a:gd name="connsiteX154" fmla="*/ 615950 w 1561000"/>
                <a:gd name="connsiteY154" fmla="*/ 1690281 h 1966506"/>
                <a:gd name="connsiteX155" fmla="*/ 603250 w 1561000"/>
                <a:gd name="connsiteY155" fmla="*/ 1709331 h 1966506"/>
                <a:gd name="connsiteX156" fmla="*/ 596900 w 1561000"/>
                <a:gd name="connsiteY156" fmla="*/ 1718856 h 1966506"/>
                <a:gd name="connsiteX157" fmla="*/ 587375 w 1561000"/>
                <a:gd name="connsiteY157" fmla="*/ 1722031 h 1966506"/>
                <a:gd name="connsiteX158" fmla="*/ 571500 w 1561000"/>
                <a:gd name="connsiteY158" fmla="*/ 1750606 h 1966506"/>
                <a:gd name="connsiteX159" fmla="*/ 561975 w 1561000"/>
                <a:gd name="connsiteY159" fmla="*/ 1756956 h 1966506"/>
                <a:gd name="connsiteX160" fmla="*/ 539750 w 1561000"/>
                <a:gd name="connsiteY160" fmla="*/ 1782356 h 1966506"/>
                <a:gd name="connsiteX161" fmla="*/ 536575 w 1561000"/>
                <a:gd name="connsiteY161" fmla="*/ 1791881 h 1966506"/>
                <a:gd name="connsiteX162" fmla="*/ 536575 w 1561000"/>
                <a:gd name="connsiteY162" fmla="*/ 1858556 h 1966506"/>
                <a:gd name="connsiteX163" fmla="*/ 539750 w 1561000"/>
                <a:gd name="connsiteY163" fmla="*/ 1883956 h 1966506"/>
                <a:gd name="connsiteX164" fmla="*/ 558800 w 1561000"/>
                <a:gd name="connsiteY164" fmla="*/ 1906181 h 1966506"/>
                <a:gd name="connsiteX165" fmla="*/ 555625 w 1561000"/>
                <a:gd name="connsiteY165" fmla="*/ 1925231 h 1966506"/>
                <a:gd name="connsiteX166" fmla="*/ 536575 w 1561000"/>
                <a:gd name="connsiteY166" fmla="*/ 1934756 h 1966506"/>
                <a:gd name="connsiteX167" fmla="*/ 527050 w 1561000"/>
                <a:gd name="connsiteY167" fmla="*/ 1947456 h 1966506"/>
                <a:gd name="connsiteX168" fmla="*/ 523875 w 1561000"/>
                <a:gd name="connsiteY168" fmla="*/ 1956981 h 1966506"/>
                <a:gd name="connsiteX169" fmla="*/ 504825 w 1561000"/>
                <a:gd name="connsiteY169" fmla="*/ 1966506 h 1966506"/>
                <a:gd name="connsiteX170" fmla="*/ 447675 w 1561000"/>
                <a:gd name="connsiteY170" fmla="*/ 1960156 h 1966506"/>
                <a:gd name="connsiteX171" fmla="*/ 438150 w 1561000"/>
                <a:gd name="connsiteY171" fmla="*/ 1953806 h 1966506"/>
                <a:gd name="connsiteX172" fmla="*/ 409575 w 1561000"/>
                <a:gd name="connsiteY172" fmla="*/ 1944281 h 1966506"/>
                <a:gd name="connsiteX173" fmla="*/ 400050 w 1561000"/>
                <a:gd name="connsiteY173" fmla="*/ 1941106 h 1966506"/>
                <a:gd name="connsiteX174" fmla="*/ 381000 w 1561000"/>
                <a:gd name="connsiteY174" fmla="*/ 1928406 h 1966506"/>
                <a:gd name="connsiteX175" fmla="*/ 371475 w 1561000"/>
                <a:gd name="connsiteY175" fmla="*/ 1922056 h 1966506"/>
                <a:gd name="connsiteX176" fmla="*/ 352425 w 1561000"/>
                <a:gd name="connsiteY176" fmla="*/ 1915706 h 1966506"/>
                <a:gd name="connsiteX177" fmla="*/ 342900 w 1561000"/>
                <a:gd name="connsiteY177" fmla="*/ 1912531 h 1966506"/>
                <a:gd name="connsiteX178" fmla="*/ 330200 w 1561000"/>
                <a:gd name="connsiteY178" fmla="*/ 1909356 h 1966506"/>
                <a:gd name="connsiteX179" fmla="*/ 320675 w 1561000"/>
                <a:gd name="connsiteY179" fmla="*/ 1903006 h 1966506"/>
                <a:gd name="connsiteX180" fmla="*/ 301625 w 1561000"/>
                <a:gd name="connsiteY180" fmla="*/ 1899831 h 1966506"/>
                <a:gd name="connsiteX181" fmla="*/ 292100 w 1561000"/>
                <a:gd name="connsiteY181" fmla="*/ 1896656 h 1966506"/>
                <a:gd name="connsiteX182" fmla="*/ 225425 w 1561000"/>
                <a:gd name="connsiteY182" fmla="*/ 1899831 h 1966506"/>
                <a:gd name="connsiteX183" fmla="*/ 212725 w 1561000"/>
                <a:gd name="connsiteY183" fmla="*/ 1906181 h 1966506"/>
                <a:gd name="connsiteX184" fmla="*/ 203200 w 1561000"/>
                <a:gd name="connsiteY184" fmla="*/ 1909356 h 1966506"/>
                <a:gd name="connsiteX185" fmla="*/ 187325 w 1561000"/>
                <a:gd name="connsiteY185" fmla="*/ 1922056 h 1966506"/>
                <a:gd name="connsiteX186" fmla="*/ 171450 w 1561000"/>
                <a:gd name="connsiteY186" fmla="*/ 1934756 h 1966506"/>
                <a:gd name="connsiteX187" fmla="*/ 165100 w 1561000"/>
                <a:gd name="connsiteY187" fmla="*/ 1925231 h 1966506"/>
                <a:gd name="connsiteX188" fmla="*/ 165100 w 1561000"/>
                <a:gd name="connsiteY188" fmla="*/ 1874431 h 1966506"/>
                <a:gd name="connsiteX189" fmla="*/ 174625 w 1561000"/>
                <a:gd name="connsiteY189" fmla="*/ 1855381 h 1966506"/>
                <a:gd name="connsiteX190" fmla="*/ 203200 w 1561000"/>
                <a:gd name="connsiteY190" fmla="*/ 1842681 h 1966506"/>
                <a:gd name="connsiteX191" fmla="*/ 212725 w 1561000"/>
                <a:gd name="connsiteY191" fmla="*/ 1839506 h 1966506"/>
                <a:gd name="connsiteX192" fmla="*/ 225425 w 1561000"/>
                <a:gd name="connsiteY192" fmla="*/ 1810931 h 1966506"/>
                <a:gd name="connsiteX193" fmla="*/ 228600 w 1561000"/>
                <a:gd name="connsiteY193" fmla="*/ 1801406 h 1966506"/>
                <a:gd name="connsiteX194" fmla="*/ 231775 w 1561000"/>
                <a:gd name="connsiteY194" fmla="*/ 1683931 h 1966506"/>
                <a:gd name="connsiteX195" fmla="*/ 231775 w 1561000"/>
                <a:gd name="connsiteY195" fmla="*/ 1617256 h 1966506"/>
                <a:gd name="connsiteX196" fmla="*/ 225425 w 1561000"/>
                <a:gd name="connsiteY196" fmla="*/ 1598206 h 1966506"/>
                <a:gd name="connsiteX197" fmla="*/ 219075 w 1561000"/>
                <a:gd name="connsiteY197" fmla="*/ 1556931 h 1966506"/>
                <a:gd name="connsiteX198" fmla="*/ 215900 w 1561000"/>
                <a:gd name="connsiteY198" fmla="*/ 1547406 h 1966506"/>
                <a:gd name="connsiteX199" fmla="*/ 212725 w 1561000"/>
                <a:gd name="connsiteY199" fmla="*/ 1534706 h 1966506"/>
                <a:gd name="connsiteX200" fmla="*/ 203200 w 1561000"/>
                <a:gd name="connsiteY200" fmla="*/ 1531531 h 1966506"/>
                <a:gd name="connsiteX201" fmla="*/ 196850 w 1561000"/>
                <a:gd name="connsiteY201" fmla="*/ 1512481 h 1966506"/>
                <a:gd name="connsiteX202" fmla="*/ 184150 w 1561000"/>
                <a:gd name="connsiteY202" fmla="*/ 1480731 h 1966506"/>
                <a:gd name="connsiteX203" fmla="*/ 177800 w 1561000"/>
                <a:gd name="connsiteY203" fmla="*/ 1458506 h 1966506"/>
                <a:gd name="connsiteX204" fmla="*/ 168275 w 1561000"/>
                <a:gd name="connsiteY204" fmla="*/ 1452156 h 1966506"/>
                <a:gd name="connsiteX205" fmla="*/ 161925 w 1561000"/>
                <a:gd name="connsiteY205" fmla="*/ 1442631 h 1966506"/>
                <a:gd name="connsiteX206" fmla="*/ 152400 w 1561000"/>
                <a:gd name="connsiteY206" fmla="*/ 1423581 h 1966506"/>
                <a:gd name="connsiteX207" fmla="*/ 155575 w 1561000"/>
                <a:gd name="connsiteY207" fmla="*/ 1398181 h 1966506"/>
                <a:gd name="connsiteX208" fmla="*/ 165100 w 1561000"/>
                <a:gd name="connsiteY208" fmla="*/ 1395006 h 1966506"/>
                <a:gd name="connsiteX209" fmla="*/ 212725 w 1561000"/>
                <a:gd name="connsiteY209" fmla="*/ 1391831 h 1966506"/>
                <a:gd name="connsiteX210" fmla="*/ 219075 w 1561000"/>
                <a:gd name="connsiteY210" fmla="*/ 1382306 h 1966506"/>
                <a:gd name="connsiteX211" fmla="*/ 238125 w 1561000"/>
                <a:gd name="connsiteY211" fmla="*/ 1366431 h 1966506"/>
                <a:gd name="connsiteX212" fmla="*/ 247650 w 1561000"/>
                <a:gd name="connsiteY212" fmla="*/ 1347381 h 1966506"/>
                <a:gd name="connsiteX213" fmla="*/ 241300 w 1561000"/>
                <a:gd name="connsiteY213" fmla="*/ 1318806 h 1966506"/>
                <a:gd name="connsiteX214" fmla="*/ 234950 w 1561000"/>
                <a:gd name="connsiteY214" fmla="*/ 1309281 h 1966506"/>
                <a:gd name="connsiteX215" fmla="*/ 225425 w 1561000"/>
                <a:gd name="connsiteY215" fmla="*/ 1274356 h 1966506"/>
                <a:gd name="connsiteX216" fmla="*/ 219075 w 1561000"/>
                <a:gd name="connsiteY216" fmla="*/ 1264831 h 1966506"/>
                <a:gd name="connsiteX217" fmla="*/ 206375 w 1561000"/>
                <a:gd name="connsiteY217" fmla="*/ 1229906 h 1966506"/>
                <a:gd name="connsiteX218" fmla="*/ 200025 w 1561000"/>
                <a:gd name="connsiteY218" fmla="*/ 1220381 h 1966506"/>
                <a:gd name="connsiteX219" fmla="*/ 196850 w 1561000"/>
                <a:gd name="connsiteY219" fmla="*/ 1210856 h 1966506"/>
                <a:gd name="connsiteX220" fmla="*/ 177800 w 1561000"/>
                <a:gd name="connsiteY220" fmla="*/ 1191806 h 1966506"/>
                <a:gd name="connsiteX221" fmla="*/ 177800 w 1561000"/>
                <a:gd name="connsiteY221" fmla="*/ 1147356 h 1966506"/>
                <a:gd name="connsiteX222" fmla="*/ 187325 w 1561000"/>
                <a:gd name="connsiteY222" fmla="*/ 1137831 h 1966506"/>
                <a:gd name="connsiteX223" fmla="*/ 193675 w 1561000"/>
                <a:gd name="connsiteY223" fmla="*/ 1128306 h 1966506"/>
                <a:gd name="connsiteX224" fmla="*/ 196850 w 1561000"/>
                <a:gd name="connsiteY224" fmla="*/ 1118781 h 1966506"/>
                <a:gd name="connsiteX225" fmla="*/ 203200 w 1561000"/>
                <a:gd name="connsiteY225" fmla="*/ 1102906 h 1966506"/>
                <a:gd name="connsiteX226" fmla="*/ 200025 w 1561000"/>
                <a:gd name="connsiteY226" fmla="*/ 1039406 h 1966506"/>
                <a:gd name="connsiteX227" fmla="*/ 193675 w 1561000"/>
                <a:gd name="connsiteY227" fmla="*/ 1020356 h 1966506"/>
                <a:gd name="connsiteX228" fmla="*/ 174625 w 1561000"/>
                <a:gd name="connsiteY228" fmla="*/ 1001306 h 1966506"/>
                <a:gd name="connsiteX229" fmla="*/ 152400 w 1561000"/>
                <a:gd name="connsiteY229" fmla="*/ 998131 h 1966506"/>
                <a:gd name="connsiteX230" fmla="*/ 142875 w 1561000"/>
                <a:gd name="connsiteY230" fmla="*/ 991781 h 1966506"/>
                <a:gd name="connsiteX231" fmla="*/ 136525 w 1561000"/>
                <a:gd name="connsiteY231" fmla="*/ 982256 h 1966506"/>
                <a:gd name="connsiteX232" fmla="*/ 127000 w 1561000"/>
                <a:gd name="connsiteY232" fmla="*/ 979081 h 1966506"/>
                <a:gd name="connsiteX233" fmla="*/ 107950 w 1561000"/>
                <a:gd name="connsiteY233" fmla="*/ 960031 h 1966506"/>
                <a:gd name="connsiteX234" fmla="*/ 95250 w 1561000"/>
                <a:gd name="connsiteY234" fmla="*/ 950506 h 1966506"/>
                <a:gd name="connsiteX235" fmla="*/ 79375 w 1561000"/>
                <a:gd name="connsiteY235" fmla="*/ 921931 h 1966506"/>
                <a:gd name="connsiteX236" fmla="*/ 73025 w 1561000"/>
                <a:gd name="connsiteY236" fmla="*/ 887006 h 1966506"/>
                <a:gd name="connsiteX237" fmla="*/ 66675 w 1561000"/>
                <a:gd name="connsiteY237" fmla="*/ 877481 h 1966506"/>
                <a:gd name="connsiteX238" fmla="*/ 50800 w 1561000"/>
                <a:gd name="connsiteY238" fmla="*/ 852081 h 1966506"/>
                <a:gd name="connsiteX239" fmla="*/ 22225 w 1561000"/>
                <a:gd name="connsiteY239" fmla="*/ 836206 h 1966506"/>
                <a:gd name="connsiteX240" fmla="*/ 0 w 1561000"/>
                <a:gd name="connsiteY240" fmla="*/ 804456 h 1966506"/>
                <a:gd name="connsiteX241" fmla="*/ 3175 w 1561000"/>
                <a:gd name="connsiteY241" fmla="*/ 769531 h 1966506"/>
                <a:gd name="connsiteX242" fmla="*/ 9525 w 1561000"/>
                <a:gd name="connsiteY242" fmla="*/ 760006 h 1966506"/>
                <a:gd name="connsiteX243" fmla="*/ 12700 w 1561000"/>
                <a:gd name="connsiteY243" fmla="*/ 747306 h 1966506"/>
                <a:gd name="connsiteX244" fmla="*/ 28575 w 1561000"/>
                <a:gd name="connsiteY244" fmla="*/ 731431 h 1966506"/>
                <a:gd name="connsiteX245" fmla="*/ 34925 w 1561000"/>
                <a:gd name="connsiteY245" fmla="*/ 718731 h 1966506"/>
                <a:gd name="connsiteX246" fmla="*/ 44450 w 1561000"/>
                <a:gd name="connsiteY246" fmla="*/ 709206 h 1966506"/>
                <a:gd name="connsiteX247" fmla="*/ 57150 w 1561000"/>
                <a:gd name="connsiteY247" fmla="*/ 661581 h 1966506"/>
                <a:gd name="connsiteX248" fmla="*/ 82550 w 1561000"/>
                <a:gd name="connsiteY248" fmla="*/ 664756 h 1966506"/>
                <a:gd name="connsiteX249" fmla="*/ 88900 w 1561000"/>
                <a:gd name="connsiteY249" fmla="*/ 674281 h 1966506"/>
                <a:gd name="connsiteX250" fmla="*/ 98425 w 1561000"/>
                <a:gd name="connsiteY250" fmla="*/ 680631 h 1966506"/>
                <a:gd name="connsiteX251" fmla="*/ 139700 w 1561000"/>
                <a:gd name="connsiteY251" fmla="*/ 677456 h 1966506"/>
                <a:gd name="connsiteX252" fmla="*/ 149225 w 1561000"/>
                <a:gd name="connsiteY252" fmla="*/ 667931 h 1966506"/>
                <a:gd name="connsiteX253" fmla="*/ 161925 w 1561000"/>
                <a:gd name="connsiteY253" fmla="*/ 648881 h 1966506"/>
                <a:gd name="connsiteX254" fmla="*/ 168275 w 1561000"/>
                <a:gd name="connsiteY254" fmla="*/ 639356 h 1966506"/>
                <a:gd name="connsiteX255" fmla="*/ 177800 w 1561000"/>
                <a:gd name="connsiteY255" fmla="*/ 620306 h 1966506"/>
                <a:gd name="connsiteX256" fmla="*/ 200025 w 1561000"/>
                <a:gd name="connsiteY256" fmla="*/ 591731 h 1966506"/>
                <a:gd name="connsiteX257" fmla="*/ 212725 w 1561000"/>
                <a:gd name="connsiteY257" fmla="*/ 572681 h 1966506"/>
                <a:gd name="connsiteX258" fmla="*/ 241300 w 1561000"/>
                <a:gd name="connsiteY258" fmla="*/ 556806 h 1966506"/>
                <a:gd name="connsiteX259" fmla="*/ 250825 w 1561000"/>
                <a:gd name="connsiteY259" fmla="*/ 547281 h 1966506"/>
                <a:gd name="connsiteX260" fmla="*/ 241300 w 1561000"/>
                <a:gd name="connsiteY260" fmla="*/ 506006 h 1966506"/>
                <a:gd name="connsiteX261" fmla="*/ 238125 w 1561000"/>
                <a:gd name="connsiteY261" fmla="*/ 496481 h 1966506"/>
                <a:gd name="connsiteX262" fmla="*/ 231775 w 1561000"/>
                <a:gd name="connsiteY262" fmla="*/ 486956 h 1966506"/>
                <a:gd name="connsiteX263" fmla="*/ 228600 w 1561000"/>
                <a:gd name="connsiteY263" fmla="*/ 477431 h 1966506"/>
                <a:gd name="connsiteX264" fmla="*/ 219075 w 1561000"/>
                <a:gd name="connsiteY264" fmla="*/ 467906 h 1966506"/>
                <a:gd name="connsiteX265" fmla="*/ 215900 w 1561000"/>
                <a:gd name="connsiteY265" fmla="*/ 458381 h 1966506"/>
                <a:gd name="connsiteX266" fmla="*/ 203200 w 1561000"/>
                <a:gd name="connsiteY266" fmla="*/ 439331 h 1966506"/>
                <a:gd name="connsiteX267" fmla="*/ 196850 w 1561000"/>
                <a:gd name="connsiteY267" fmla="*/ 420281 h 1966506"/>
                <a:gd name="connsiteX268" fmla="*/ 193675 w 1561000"/>
                <a:gd name="connsiteY268" fmla="*/ 410756 h 1966506"/>
                <a:gd name="connsiteX269" fmla="*/ 187325 w 1561000"/>
                <a:gd name="connsiteY269" fmla="*/ 388531 h 1966506"/>
                <a:gd name="connsiteX270" fmla="*/ 165100 w 1561000"/>
                <a:gd name="connsiteY270" fmla="*/ 356781 h 1966506"/>
                <a:gd name="connsiteX271" fmla="*/ 161925 w 1561000"/>
                <a:gd name="connsiteY271" fmla="*/ 321856 h 1966506"/>
                <a:gd name="connsiteX272" fmla="*/ 180975 w 1561000"/>
                <a:gd name="connsiteY272" fmla="*/ 312331 h 1966506"/>
                <a:gd name="connsiteX273" fmla="*/ 209550 w 1561000"/>
                <a:gd name="connsiteY273" fmla="*/ 318681 h 1966506"/>
                <a:gd name="connsiteX274" fmla="*/ 219075 w 1561000"/>
                <a:gd name="connsiteY274" fmla="*/ 321856 h 1966506"/>
                <a:gd name="connsiteX275" fmla="*/ 244475 w 1561000"/>
                <a:gd name="connsiteY275" fmla="*/ 344081 h 1966506"/>
                <a:gd name="connsiteX276" fmla="*/ 254000 w 1561000"/>
                <a:gd name="connsiteY276" fmla="*/ 350431 h 1966506"/>
                <a:gd name="connsiteX277" fmla="*/ 263525 w 1561000"/>
                <a:gd name="connsiteY277" fmla="*/ 356781 h 1966506"/>
                <a:gd name="connsiteX278" fmla="*/ 288925 w 1561000"/>
                <a:gd name="connsiteY278" fmla="*/ 372656 h 1966506"/>
                <a:gd name="connsiteX279" fmla="*/ 307975 w 1561000"/>
                <a:gd name="connsiteY279" fmla="*/ 385356 h 1966506"/>
                <a:gd name="connsiteX280" fmla="*/ 311150 w 1561000"/>
                <a:gd name="connsiteY280" fmla="*/ 394881 h 1966506"/>
                <a:gd name="connsiteX281" fmla="*/ 339725 w 1561000"/>
                <a:gd name="connsiteY281" fmla="*/ 420281 h 1966506"/>
                <a:gd name="connsiteX282" fmla="*/ 349250 w 1561000"/>
                <a:gd name="connsiteY282" fmla="*/ 423456 h 1966506"/>
                <a:gd name="connsiteX283" fmla="*/ 355600 w 1561000"/>
                <a:gd name="connsiteY283" fmla="*/ 455206 h 1966506"/>
                <a:gd name="connsiteX284" fmla="*/ 368300 w 1561000"/>
                <a:gd name="connsiteY284" fmla="*/ 486956 h 1966506"/>
                <a:gd name="connsiteX285" fmla="*/ 381000 w 1561000"/>
                <a:gd name="connsiteY285" fmla="*/ 506006 h 1966506"/>
                <a:gd name="connsiteX286" fmla="*/ 387350 w 1561000"/>
                <a:gd name="connsiteY286" fmla="*/ 515531 h 1966506"/>
                <a:gd name="connsiteX287" fmla="*/ 390525 w 1561000"/>
                <a:gd name="connsiteY287" fmla="*/ 525056 h 1966506"/>
                <a:gd name="connsiteX288" fmla="*/ 400050 w 1561000"/>
                <a:gd name="connsiteY288" fmla="*/ 534581 h 1966506"/>
                <a:gd name="connsiteX289" fmla="*/ 403225 w 1561000"/>
                <a:gd name="connsiteY289" fmla="*/ 547281 h 1966506"/>
                <a:gd name="connsiteX290" fmla="*/ 425450 w 1561000"/>
                <a:gd name="connsiteY290" fmla="*/ 547281 h 1966506"/>
                <a:gd name="connsiteX291" fmla="*/ 434975 w 1561000"/>
                <a:gd name="connsiteY291" fmla="*/ 537756 h 1966506"/>
                <a:gd name="connsiteX292" fmla="*/ 438150 w 1561000"/>
                <a:gd name="connsiteY292" fmla="*/ 528231 h 1966506"/>
                <a:gd name="connsiteX293" fmla="*/ 444500 w 1561000"/>
                <a:gd name="connsiteY293" fmla="*/ 518706 h 1966506"/>
                <a:gd name="connsiteX294" fmla="*/ 441325 w 1561000"/>
                <a:gd name="connsiteY294" fmla="*/ 496481 h 1966506"/>
                <a:gd name="connsiteX295" fmla="*/ 434975 w 1561000"/>
                <a:gd name="connsiteY295" fmla="*/ 477431 h 1966506"/>
                <a:gd name="connsiteX296" fmla="*/ 431800 w 1561000"/>
                <a:gd name="connsiteY296" fmla="*/ 467906 h 1966506"/>
                <a:gd name="connsiteX297" fmla="*/ 428625 w 1561000"/>
                <a:gd name="connsiteY297" fmla="*/ 452031 h 1966506"/>
                <a:gd name="connsiteX298" fmla="*/ 422275 w 1561000"/>
                <a:gd name="connsiteY298" fmla="*/ 404406 h 1966506"/>
                <a:gd name="connsiteX299" fmla="*/ 415925 w 1561000"/>
                <a:gd name="connsiteY299" fmla="*/ 385356 h 1966506"/>
                <a:gd name="connsiteX300" fmla="*/ 412750 w 1561000"/>
                <a:gd name="connsiteY300" fmla="*/ 375831 h 1966506"/>
                <a:gd name="connsiteX301" fmla="*/ 406400 w 1561000"/>
                <a:gd name="connsiteY301" fmla="*/ 366306 h 1966506"/>
                <a:gd name="connsiteX302" fmla="*/ 403225 w 1561000"/>
                <a:gd name="connsiteY302" fmla="*/ 356781 h 1966506"/>
                <a:gd name="connsiteX303" fmla="*/ 393700 w 1561000"/>
                <a:gd name="connsiteY303" fmla="*/ 347256 h 1966506"/>
                <a:gd name="connsiteX304" fmla="*/ 377825 w 1561000"/>
                <a:gd name="connsiteY304" fmla="*/ 334556 h 1966506"/>
                <a:gd name="connsiteX305" fmla="*/ 371475 w 1561000"/>
                <a:gd name="connsiteY305" fmla="*/ 325031 h 1966506"/>
                <a:gd name="connsiteX306" fmla="*/ 361950 w 1561000"/>
                <a:gd name="connsiteY306" fmla="*/ 321856 h 1966506"/>
                <a:gd name="connsiteX307" fmla="*/ 352425 w 1561000"/>
                <a:gd name="connsiteY307" fmla="*/ 315506 h 1966506"/>
                <a:gd name="connsiteX308" fmla="*/ 355600 w 1561000"/>
                <a:gd name="connsiteY308" fmla="*/ 293281 h 1966506"/>
                <a:gd name="connsiteX309" fmla="*/ 412750 w 1561000"/>
                <a:gd name="connsiteY309" fmla="*/ 290106 h 1966506"/>
                <a:gd name="connsiteX310" fmla="*/ 422275 w 1561000"/>
                <a:gd name="connsiteY310" fmla="*/ 283756 h 1966506"/>
                <a:gd name="connsiteX311" fmla="*/ 431800 w 1561000"/>
                <a:gd name="connsiteY311" fmla="*/ 280581 h 1966506"/>
                <a:gd name="connsiteX312" fmla="*/ 441325 w 1561000"/>
                <a:gd name="connsiteY312" fmla="*/ 274231 h 1966506"/>
                <a:gd name="connsiteX313" fmla="*/ 476250 w 1561000"/>
                <a:gd name="connsiteY313" fmla="*/ 255181 h 1966506"/>
                <a:gd name="connsiteX314" fmla="*/ 492125 w 1561000"/>
                <a:gd name="connsiteY314" fmla="*/ 239306 h 1966506"/>
                <a:gd name="connsiteX315" fmla="*/ 511175 w 1561000"/>
                <a:gd name="connsiteY315" fmla="*/ 217081 h 1966506"/>
                <a:gd name="connsiteX316" fmla="*/ 520700 w 1561000"/>
                <a:gd name="connsiteY316" fmla="*/ 210731 h 1966506"/>
                <a:gd name="connsiteX317" fmla="*/ 539750 w 1561000"/>
                <a:gd name="connsiteY317" fmla="*/ 204381 h 1966506"/>
                <a:gd name="connsiteX318" fmla="*/ 558800 w 1561000"/>
                <a:gd name="connsiteY318" fmla="*/ 185331 h 1966506"/>
                <a:gd name="connsiteX319" fmla="*/ 568325 w 1561000"/>
                <a:gd name="connsiteY319" fmla="*/ 175806 h 1966506"/>
                <a:gd name="connsiteX320" fmla="*/ 577850 w 1561000"/>
                <a:gd name="connsiteY320" fmla="*/ 169456 h 1966506"/>
                <a:gd name="connsiteX321" fmla="*/ 584200 w 1561000"/>
                <a:gd name="connsiteY321" fmla="*/ 159931 h 1966506"/>
                <a:gd name="connsiteX322" fmla="*/ 593725 w 1561000"/>
                <a:gd name="connsiteY322" fmla="*/ 156756 h 1966506"/>
                <a:gd name="connsiteX323" fmla="*/ 612775 w 1561000"/>
                <a:gd name="connsiteY323" fmla="*/ 137706 h 1966506"/>
                <a:gd name="connsiteX324" fmla="*/ 625475 w 1561000"/>
                <a:gd name="connsiteY324" fmla="*/ 118656 h 1966506"/>
                <a:gd name="connsiteX325" fmla="*/ 631825 w 1561000"/>
                <a:gd name="connsiteY325" fmla="*/ 96431 h 1966506"/>
                <a:gd name="connsiteX326" fmla="*/ 638175 w 1561000"/>
                <a:gd name="connsiteY326" fmla="*/ 77381 h 1966506"/>
                <a:gd name="connsiteX327" fmla="*/ 654050 w 1561000"/>
                <a:gd name="connsiteY327" fmla="*/ 58331 h 1966506"/>
                <a:gd name="connsiteX328" fmla="*/ 669925 w 1561000"/>
                <a:gd name="connsiteY328" fmla="*/ 45631 h 1966506"/>
                <a:gd name="connsiteX329" fmla="*/ 673100 w 1561000"/>
                <a:gd name="connsiteY329" fmla="*/ 36106 h 1966506"/>
                <a:gd name="connsiteX330" fmla="*/ 701675 w 1561000"/>
                <a:gd name="connsiteY330" fmla="*/ 23406 h 1966506"/>
                <a:gd name="connsiteX331" fmla="*/ 730250 w 1561000"/>
                <a:gd name="connsiteY331" fmla="*/ 13881 h 1966506"/>
                <a:gd name="connsiteX332" fmla="*/ 739775 w 1561000"/>
                <a:gd name="connsiteY332" fmla="*/ 10706 h 1966506"/>
                <a:gd name="connsiteX333" fmla="*/ 752475 w 1561000"/>
                <a:gd name="connsiteY333" fmla="*/ 7531 h 1966506"/>
                <a:gd name="connsiteX334" fmla="*/ 762000 w 1561000"/>
                <a:gd name="connsiteY334" fmla="*/ 4356 h 1966506"/>
                <a:gd name="connsiteX335" fmla="*/ 812800 w 1561000"/>
                <a:gd name="connsiteY335" fmla="*/ 1181 h 196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561000" h="1966506">
                  <a:moveTo>
                    <a:pt x="812800" y="1181"/>
                  </a:moveTo>
                  <a:cubicBezTo>
                    <a:pt x="825500" y="3827"/>
                    <a:pt x="831461" y="16861"/>
                    <a:pt x="838200" y="20231"/>
                  </a:cubicBezTo>
                  <a:cubicBezTo>
                    <a:pt x="841193" y="21728"/>
                    <a:pt x="844732" y="21909"/>
                    <a:pt x="847725" y="23406"/>
                  </a:cubicBezTo>
                  <a:cubicBezTo>
                    <a:pt x="851138" y="25113"/>
                    <a:pt x="853937" y="27863"/>
                    <a:pt x="857250" y="29756"/>
                  </a:cubicBezTo>
                  <a:cubicBezTo>
                    <a:pt x="861359" y="32104"/>
                    <a:pt x="865841" y="33758"/>
                    <a:pt x="869950" y="36106"/>
                  </a:cubicBezTo>
                  <a:cubicBezTo>
                    <a:pt x="873263" y="37999"/>
                    <a:pt x="875988" y="40906"/>
                    <a:pt x="879475" y="42456"/>
                  </a:cubicBezTo>
                  <a:cubicBezTo>
                    <a:pt x="885592" y="45174"/>
                    <a:pt x="892175" y="46689"/>
                    <a:pt x="898525" y="48806"/>
                  </a:cubicBezTo>
                  <a:cubicBezTo>
                    <a:pt x="901700" y="49864"/>
                    <a:pt x="904803" y="51169"/>
                    <a:pt x="908050" y="51981"/>
                  </a:cubicBezTo>
                  <a:cubicBezTo>
                    <a:pt x="912283" y="53039"/>
                    <a:pt x="916570" y="53902"/>
                    <a:pt x="920750" y="55156"/>
                  </a:cubicBezTo>
                  <a:cubicBezTo>
                    <a:pt x="927161" y="57079"/>
                    <a:pt x="934231" y="57793"/>
                    <a:pt x="939800" y="61506"/>
                  </a:cubicBezTo>
                  <a:lnTo>
                    <a:pt x="949325" y="67856"/>
                  </a:lnTo>
                  <a:cubicBezTo>
                    <a:pt x="955569" y="77222"/>
                    <a:pt x="956033" y="79266"/>
                    <a:pt x="965200" y="86906"/>
                  </a:cubicBezTo>
                  <a:cubicBezTo>
                    <a:pt x="968131" y="89349"/>
                    <a:pt x="971550" y="91139"/>
                    <a:pt x="974725" y="93256"/>
                  </a:cubicBezTo>
                  <a:cubicBezTo>
                    <a:pt x="986367" y="110718"/>
                    <a:pt x="974725" y="95902"/>
                    <a:pt x="990600" y="109131"/>
                  </a:cubicBezTo>
                  <a:cubicBezTo>
                    <a:pt x="999767" y="116771"/>
                    <a:pt x="1000231" y="118815"/>
                    <a:pt x="1006475" y="128181"/>
                  </a:cubicBezTo>
                  <a:cubicBezTo>
                    <a:pt x="1005417" y="140881"/>
                    <a:pt x="1008999" y="154882"/>
                    <a:pt x="1003300" y="166281"/>
                  </a:cubicBezTo>
                  <a:cubicBezTo>
                    <a:pt x="1000307" y="172268"/>
                    <a:pt x="989819" y="168918"/>
                    <a:pt x="984250" y="172631"/>
                  </a:cubicBezTo>
                  <a:lnTo>
                    <a:pt x="974725" y="178981"/>
                  </a:lnTo>
                  <a:lnTo>
                    <a:pt x="968375" y="198031"/>
                  </a:lnTo>
                  <a:lnTo>
                    <a:pt x="965200" y="207556"/>
                  </a:lnTo>
                  <a:cubicBezTo>
                    <a:pt x="968888" y="255505"/>
                    <a:pt x="964011" y="235740"/>
                    <a:pt x="974725" y="267881"/>
                  </a:cubicBezTo>
                  <a:lnTo>
                    <a:pt x="977900" y="277406"/>
                  </a:lnTo>
                  <a:cubicBezTo>
                    <a:pt x="978958" y="280581"/>
                    <a:pt x="978290" y="285075"/>
                    <a:pt x="981075" y="286931"/>
                  </a:cubicBezTo>
                  <a:lnTo>
                    <a:pt x="1000125" y="299631"/>
                  </a:lnTo>
                  <a:lnTo>
                    <a:pt x="1009650" y="305981"/>
                  </a:lnTo>
                  <a:cubicBezTo>
                    <a:pt x="1011767" y="309156"/>
                    <a:pt x="1014293" y="312093"/>
                    <a:pt x="1016000" y="315506"/>
                  </a:cubicBezTo>
                  <a:cubicBezTo>
                    <a:pt x="1021825" y="327156"/>
                    <a:pt x="1015158" y="325528"/>
                    <a:pt x="1028700" y="334556"/>
                  </a:cubicBezTo>
                  <a:cubicBezTo>
                    <a:pt x="1031485" y="336412"/>
                    <a:pt x="1035050" y="336673"/>
                    <a:pt x="1038225" y="337731"/>
                  </a:cubicBezTo>
                  <a:cubicBezTo>
                    <a:pt x="1048808" y="336673"/>
                    <a:pt x="1059611" y="336948"/>
                    <a:pt x="1069975" y="334556"/>
                  </a:cubicBezTo>
                  <a:cubicBezTo>
                    <a:pt x="1073693" y="333698"/>
                    <a:pt x="1075819" y="329210"/>
                    <a:pt x="1079500" y="328206"/>
                  </a:cubicBezTo>
                  <a:cubicBezTo>
                    <a:pt x="1087732" y="325961"/>
                    <a:pt x="1096433" y="326089"/>
                    <a:pt x="1104900" y="325031"/>
                  </a:cubicBezTo>
                  <a:cubicBezTo>
                    <a:pt x="1117600" y="326089"/>
                    <a:pt x="1130474" y="325857"/>
                    <a:pt x="1143000" y="328206"/>
                  </a:cubicBezTo>
                  <a:cubicBezTo>
                    <a:pt x="1147652" y="329078"/>
                    <a:pt x="1151591" y="332208"/>
                    <a:pt x="1155700" y="334556"/>
                  </a:cubicBezTo>
                  <a:cubicBezTo>
                    <a:pt x="1159013" y="336449"/>
                    <a:pt x="1162527" y="338208"/>
                    <a:pt x="1165225" y="340906"/>
                  </a:cubicBezTo>
                  <a:cubicBezTo>
                    <a:pt x="1175343" y="351024"/>
                    <a:pt x="1174393" y="354569"/>
                    <a:pt x="1181100" y="366306"/>
                  </a:cubicBezTo>
                  <a:cubicBezTo>
                    <a:pt x="1182993" y="369619"/>
                    <a:pt x="1185333" y="372656"/>
                    <a:pt x="1187450" y="375831"/>
                  </a:cubicBezTo>
                  <a:cubicBezTo>
                    <a:pt x="1188508" y="390648"/>
                    <a:pt x="1188044" y="405653"/>
                    <a:pt x="1190625" y="420281"/>
                  </a:cubicBezTo>
                  <a:cubicBezTo>
                    <a:pt x="1191288" y="424039"/>
                    <a:pt x="1193662" y="427913"/>
                    <a:pt x="1196975" y="429806"/>
                  </a:cubicBezTo>
                  <a:cubicBezTo>
                    <a:pt x="1201660" y="432483"/>
                    <a:pt x="1207615" y="431672"/>
                    <a:pt x="1212850" y="432981"/>
                  </a:cubicBezTo>
                  <a:cubicBezTo>
                    <a:pt x="1228811" y="436971"/>
                    <a:pt x="1216380" y="434746"/>
                    <a:pt x="1231900" y="442506"/>
                  </a:cubicBezTo>
                  <a:cubicBezTo>
                    <a:pt x="1234893" y="444003"/>
                    <a:pt x="1238250" y="444623"/>
                    <a:pt x="1241425" y="445681"/>
                  </a:cubicBezTo>
                  <a:cubicBezTo>
                    <a:pt x="1248033" y="472112"/>
                    <a:pt x="1239987" y="445980"/>
                    <a:pt x="1250950" y="467906"/>
                  </a:cubicBezTo>
                  <a:cubicBezTo>
                    <a:pt x="1252447" y="470899"/>
                    <a:pt x="1251758" y="475064"/>
                    <a:pt x="1254125" y="477431"/>
                  </a:cubicBezTo>
                  <a:cubicBezTo>
                    <a:pt x="1256492" y="479798"/>
                    <a:pt x="1260657" y="479109"/>
                    <a:pt x="1263650" y="480606"/>
                  </a:cubicBezTo>
                  <a:cubicBezTo>
                    <a:pt x="1275474" y="486518"/>
                    <a:pt x="1272167" y="487704"/>
                    <a:pt x="1282700" y="496481"/>
                  </a:cubicBezTo>
                  <a:cubicBezTo>
                    <a:pt x="1285631" y="498924"/>
                    <a:pt x="1289050" y="500714"/>
                    <a:pt x="1292225" y="502831"/>
                  </a:cubicBezTo>
                  <a:cubicBezTo>
                    <a:pt x="1294342" y="511298"/>
                    <a:pt x="1297140" y="519623"/>
                    <a:pt x="1298575" y="528231"/>
                  </a:cubicBezTo>
                  <a:cubicBezTo>
                    <a:pt x="1299633" y="534581"/>
                    <a:pt x="1300189" y="541036"/>
                    <a:pt x="1301750" y="547281"/>
                  </a:cubicBezTo>
                  <a:cubicBezTo>
                    <a:pt x="1303373" y="553775"/>
                    <a:pt x="1305983" y="559981"/>
                    <a:pt x="1308100" y="566331"/>
                  </a:cubicBezTo>
                  <a:lnTo>
                    <a:pt x="1314450" y="585381"/>
                  </a:lnTo>
                  <a:lnTo>
                    <a:pt x="1317625" y="594906"/>
                  </a:lnTo>
                  <a:cubicBezTo>
                    <a:pt x="1303367" y="609164"/>
                    <a:pt x="1309520" y="600171"/>
                    <a:pt x="1301750" y="623481"/>
                  </a:cubicBezTo>
                  <a:lnTo>
                    <a:pt x="1298575" y="633006"/>
                  </a:lnTo>
                  <a:lnTo>
                    <a:pt x="1295400" y="642531"/>
                  </a:lnTo>
                  <a:cubicBezTo>
                    <a:pt x="1296458" y="662639"/>
                    <a:pt x="1288075" y="685674"/>
                    <a:pt x="1298575" y="702856"/>
                  </a:cubicBezTo>
                  <a:cubicBezTo>
                    <a:pt x="1309226" y="720285"/>
                    <a:pt x="1330407" y="698053"/>
                    <a:pt x="1339850" y="693331"/>
                  </a:cubicBezTo>
                  <a:cubicBezTo>
                    <a:pt x="1342843" y="691834"/>
                    <a:pt x="1346200" y="691214"/>
                    <a:pt x="1349375" y="690156"/>
                  </a:cubicBezTo>
                  <a:cubicBezTo>
                    <a:pt x="1361770" y="708749"/>
                    <a:pt x="1352550" y="690332"/>
                    <a:pt x="1352550" y="721906"/>
                  </a:cubicBezTo>
                  <a:cubicBezTo>
                    <a:pt x="1352550" y="730439"/>
                    <a:pt x="1354728" y="738832"/>
                    <a:pt x="1355725" y="747306"/>
                  </a:cubicBezTo>
                  <a:cubicBezTo>
                    <a:pt x="1356845" y="756824"/>
                    <a:pt x="1357324" y="766428"/>
                    <a:pt x="1358900" y="775881"/>
                  </a:cubicBezTo>
                  <a:cubicBezTo>
                    <a:pt x="1359450" y="779182"/>
                    <a:pt x="1359984" y="782793"/>
                    <a:pt x="1362075" y="785406"/>
                  </a:cubicBezTo>
                  <a:cubicBezTo>
                    <a:pt x="1364459" y="788386"/>
                    <a:pt x="1368425" y="789639"/>
                    <a:pt x="1371600" y="791756"/>
                  </a:cubicBezTo>
                  <a:cubicBezTo>
                    <a:pt x="1374182" y="799503"/>
                    <a:pt x="1374970" y="804651"/>
                    <a:pt x="1381125" y="810806"/>
                  </a:cubicBezTo>
                  <a:cubicBezTo>
                    <a:pt x="1385063" y="814744"/>
                    <a:pt x="1397942" y="823075"/>
                    <a:pt x="1403350" y="826681"/>
                  </a:cubicBezTo>
                  <a:cubicBezTo>
                    <a:pt x="1413933" y="825623"/>
                    <a:pt x="1425010" y="826869"/>
                    <a:pt x="1435100" y="823506"/>
                  </a:cubicBezTo>
                  <a:cubicBezTo>
                    <a:pt x="1442399" y="821073"/>
                    <a:pt x="1441039" y="808939"/>
                    <a:pt x="1444625" y="804456"/>
                  </a:cubicBezTo>
                  <a:cubicBezTo>
                    <a:pt x="1447009" y="801476"/>
                    <a:pt x="1450975" y="800223"/>
                    <a:pt x="1454150" y="798106"/>
                  </a:cubicBezTo>
                  <a:cubicBezTo>
                    <a:pt x="1456267" y="794931"/>
                    <a:pt x="1457628" y="791094"/>
                    <a:pt x="1460500" y="788581"/>
                  </a:cubicBezTo>
                  <a:cubicBezTo>
                    <a:pt x="1466243" y="783555"/>
                    <a:pt x="1473200" y="780114"/>
                    <a:pt x="1479550" y="775881"/>
                  </a:cubicBezTo>
                  <a:cubicBezTo>
                    <a:pt x="1482725" y="773764"/>
                    <a:pt x="1485455" y="770738"/>
                    <a:pt x="1489075" y="769531"/>
                  </a:cubicBezTo>
                  <a:cubicBezTo>
                    <a:pt x="1502220" y="765149"/>
                    <a:pt x="1495815" y="768212"/>
                    <a:pt x="1508125" y="760006"/>
                  </a:cubicBezTo>
                  <a:cubicBezTo>
                    <a:pt x="1520825" y="761064"/>
                    <a:pt x="1540915" y="751596"/>
                    <a:pt x="1546225" y="763181"/>
                  </a:cubicBezTo>
                  <a:cubicBezTo>
                    <a:pt x="1576534" y="829311"/>
                    <a:pt x="1554072" y="821075"/>
                    <a:pt x="1533525" y="845731"/>
                  </a:cubicBezTo>
                  <a:cubicBezTo>
                    <a:pt x="1522478" y="858988"/>
                    <a:pt x="1533287" y="853219"/>
                    <a:pt x="1517650" y="858431"/>
                  </a:cubicBezTo>
                  <a:cubicBezTo>
                    <a:pt x="1516592" y="861606"/>
                    <a:pt x="1516842" y="865589"/>
                    <a:pt x="1514475" y="867956"/>
                  </a:cubicBezTo>
                  <a:cubicBezTo>
                    <a:pt x="1509079" y="873352"/>
                    <a:pt x="1495425" y="880656"/>
                    <a:pt x="1495425" y="880656"/>
                  </a:cubicBezTo>
                  <a:cubicBezTo>
                    <a:pt x="1483692" y="898255"/>
                    <a:pt x="1495788" y="884335"/>
                    <a:pt x="1479550" y="893356"/>
                  </a:cubicBezTo>
                  <a:cubicBezTo>
                    <a:pt x="1472879" y="897062"/>
                    <a:pt x="1466850" y="901823"/>
                    <a:pt x="1460500" y="906056"/>
                  </a:cubicBezTo>
                  <a:cubicBezTo>
                    <a:pt x="1457325" y="908173"/>
                    <a:pt x="1453673" y="909708"/>
                    <a:pt x="1450975" y="912406"/>
                  </a:cubicBezTo>
                  <a:cubicBezTo>
                    <a:pt x="1447800" y="915581"/>
                    <a:pt x="1445186" y="919440"/>
                    <a:pt x="1441450" y="921931"/>
                  </a:cubicBezTo>
                  <a:cubicBezTo>
                    <a:pt x="1438665" y="923787"/>
                    <a:pt x="1434851" y="923481"/>
                    <a:pt x="1431925" y="925106"/>
                  </a:cubicBezTo>
                  <a:cubicBezTo>
                    <a:pt x="1425254" y="928812"/>
                    <a:pt x="1419225" y="933573"/>
                    <a:pt x="1412875" y="937806"/>
                  </a:cubicBezTo>
                  <a:lnTo>
                    <a:pt x="1403350" y="944156"/>
                  </a:lnTo>
                  <a:lnTo>
                    <a:pt x="1390650" y="963206"/>
                  </a:lnTo>
                  <a:cubicBezTo>
                    <a:pt x="1388533" y="966381"/>
                    <a:pt x="1385507" y="969111"/>
                    <a:pt x="1384300" y="972731"/>
                  </a:cubicBezTo>
                  <a:cubicBezTo>
                    <a:pt x="1383242" y="975906"/>
                    <a:pt x="1382622" y="979263"/>
                    <a:pt x="1381125" y="982256"/>
                  </a:cubicBezTo>
                  <a:cubicBezTo>
                    <a:pt x="1379418" y="985669"/>
                    <a:pt x="1376325" y="988294"/>
                    <a:pt x="1374775" y="991781"/>
                  </a:cubicBezTo>
                  <a:cubicBezTo>
                    <a:pt x="1372057" y="997898"/>
                    <a:pt x="1370542" y="1004481"/>
                    <a:pt x="1368425" y="1010831"/>
                  </a:cubicBezTo>
                  <a:cubicBezTo>
                    <a:pt x="1367367" y="1014006"/>
                    <a:pt x="1368035" y="1018500"/>
                    <a:pt x="1365250" y="1020356"/>
                  </a:cubicBezTo>
                  <a:lnTo>
                    <a:pt x="1355725" y="1026706"/>
                  </a:lnTo>
                  <a:cubicBezTo>
                    <a:pt x="1353608" y="1029881"/>
                    <a:pt x="1350925" y="1032744"/>
                    <a:pt x="1349375" y="1036231"/>
                  </a:cubicBezTo>
                  <a:cubicBezTo>
                    <a:pt x="1346657" y="1042348"/>
                    <a:pt x="1343025" y="1055281"/>
                    <a:pt x="1343025" y="1055281"/>
                  </a:cubicBezTo>
                  <a:cubicBezTo>
                    <a:pt x="1341967" y="1073273"/>
                    <a:pt x="1341643" y="1091323"/>
                    <a:pt x="1339850" y="1109256"/>
                  </a:cubicBezTo>
                  <a:cubicBezTo>
                    <a:pt x="1339517" y="1112586"/>
                    <a:pt x="1339668" y="1117284"/>
                    <a:pt x="1336675" y="1118781"/>
                  </a:cubicBezTo>
                  <a:cubicBezTo>
                    <a:pt x="1333682" y="1120278"/>
                    <a:pt x="1330325" y="1116664"/>
                    <a:pt x="1327150" y="1115606"/>
                  </a:cubicBezTo>
                  <a:cubicBezTo>
                    <a:pt x="1325033" y="1112431"/>
                    <a:pt x="1323780" y="1108465"/>
                    <a:pt x="1320800" y="1106081"/>
                  </a:cubicBezTo>
                  <a:cubicBezTo>
                    <a:pt x="1318187" y="1103990"/>
                    <a:pt x="1314268" y="1104403"/>
                    <a:pt x="1311275" y="1102906"/>
                  </a:cubicBezTo>
                  <a:cubicBezTo>
                    <a:pt x="1286656" y="1090596"/>
                    <a:pt x="1316166" y="1101361"/>
                    <a:pt x="1292225" y="1093381"/>
                  </a:cubicBezTo>
                  <a:cubicBezTo>
                    <a:pt x="1288951" y="1103203"/>
                    <a:pt x="1285875" y="1110780"/>
                    <a:pt x="1285875" y="1121956"/>
                  </a:cubicBezTo>
                  <a:cubicBezTo>
                    <a:pt x="1285875" y="1133614"/>
                    <a:pt x="1290085" y="1156739"/>
                    <a:pt x="1292225" y="1169581"/>
                  </a:cubicBezTo>
                  <a:cubicBezTo>
                    <a:pt x="1291109" y="1191896"/>
                    <a:pt x="1290678" y="1232064"/>
                    <a:pt x="1285875" y="1258481"/>
                  </a:cubicBezTo>
                  <a:cubicBezTo>
                    <a:pt x="1284896" y="1263866"/>
                    <a:pt x="1280677" y="1274070"/>
                    <a:pt x="1276350" y="1277531"/>
                  </a:cubicBezTo>
                  <a:cubicBezTo>
                    <a:pt x="1273737" y="1279622"/>
                    <a:pt x="1269818" y="1279209"/>
                    <a:pt x="1266825" y="1280706"/>
                  </a:cubicBezTo>
                  <a:cubicBezTo>
                    <a:pt x="1237515" y="1295361"/>
                    <a:pt x="1285406" y="1278442"/>
                    <a:pt x="1238250" y="1290231"/>
                  </a:cubicBezTo>
                  <a:cubicBezTo>
                    <a:pt x="1231756" y="1291854"/>
                    <a:pt x="1225550" y="1294464"/>
                    <a:pt x="1219200" y="1296581"/>
                  </a:cubicBezTo>
                  <a:cubicBezTo>
                    <a:pt x="1216025" y="1297639"/>
                    <a:pt x="1212460" y="1297900"/>
                    <a:pt x="1209675" y="1299756"/>
                  </a:cubicBezTo>
                  <a:cubicBezTo>
                    <a:pt x="1206500" y="1301873"/>
                    <a:pt x="1203563" y="1304399"/>
                    <a:pt x="1200150" y="1306106"/>
                  </a:cubicBezTo>
                  <a:cubicBezTo>
                    <a:pt x="1197157" y="1307603"/>
                    <a:pt x="1193701" y="1307963"/>
                    <a:pt x="1190625" y="1309281"/>
                  </a:cubicBezTo>
                  <a:cubicBezTo>
                    <a:pt x="1186275" y="1311145"/>
                    <a:pt x="1182275" y="1313767"/>
                    <a:pt x="1177925" y="1315631"/>
                  </a:cubicBezTo>
                  <a:cubicBezTo>
                    <a:pt x="1174849" y="1316949"/>
                    <a:pt x="1171393" y="1317309"/>
                    <a:pt x="1168400" y="1318806"/>
                  </a:cubicBezTo>
                  <a:cubicBezTo>
                    <a:pt x="1164987" y="1320513"/>
                    <a:pt x="1162288" y="1323449"/>
                    <a:pt x="1158875" y="1325156"/>
                  </a:cubicBezTo>
                  <a:cubicBezTo>
                    <a:pt x="1155882" y="1326653"/>
                    <a:pt x="1152276" y="1326706"/>
                    <a:pt x="1149350" y="1328331"/>
                  </a:cubicBezTo>
                  <a:cubicBezTo>
                    <a:pt x="1142679" y="1332037"/>
                    <a:pt x="1136650" y="1336798"/>
                    <a:pt x="1130300" y="1341031"/>
                  </a:cubicBezTo>
                  <a:lnTo>
                    <a:pt x="1120775" y="1347381"/>
                  </a:lnTo>
                  <a:cubicBezTo>
                    <a:pt x="1117615" y="1360022"/>
                    <a:pt x="1120409" y="1360949"/>
                    <a:pt x="1108075" y="1366431"/>
                  </a:cubicBezTo>
                  <a:cubicBezTo>
                    <a:pt x="1101958" y="1369149"/>
                    <a:pt x="1089025" y="1372781"/>
                    <a:pt x="1089025" y="1372781"/>
                  </a:cubicBezTo>
                  <a:cubicBezTo>
                    <a:pt x="1071033" y="1371723"/>
                    <a:pt x="1052992" y="1371315"/>
                    <a:pt x="1035050" y="1369606"/>
                  </a:cubicBezTo>
                  <a:cubicBezTo>
                    <a:pt x="1030706" y="1369192"/>
                    <a:pt x="1025757" y="1369157"/>
                    <a:pt x="1022350" y="1366431"/>
                  </a:cubicBezTo>
                  <a:cubicBezTo>
                    <a:pt x="1019737" y="1364340"/>
                    <a:pt x="1021031" y="1359691"/>
                    <a:pt x="1019175" y="1356906"/>
                  </a:cubicBezTo>
                  <a:cubicBezTo>
                    <a:pt x="1016684" y="1353170"/>
                    <a:pt x="1012525" y="1350830"/>
                    <a:pt x="1009650" y="1347381"/>
                  </a:cubicBezTo>
                  <a:cubicBezTo>
                    <a:pt x="1007207" y="1344450"/>
                    <a:pt x="1005743" y="1340787"/>
                    <a:pt x="1003300" y="1337856"/>
                  </a:cubicBezTo>
                  <a:cubicBezTo>
                    <a:pt x="1000425" y="1334407"/>
                    <a:pt x="996650" y="1331780"/>
                    <a:pt x="993775" y="1328331"/>
                  </a:cubicBezTo>
                  <a:cubicBezTo>
                    <a:pt x="991332" y="1325400"/>
                    <a:pt x="990600" y="1320923"/>
                    <a:pt x="987425" y="1318806"/>
                  </a:cubicBezTo>
                  <a:cubicBezTo>
                    <a:pt x="983794" y="1316385"/>
                    <a:pt x="978905" y="1316885"/>
                    <a:pt x="974725" y="1315631"/>
                  </a:cubicBezTo>
                  <a:cubicBezTo>
                    <a:pt x="943278" y="1306197"/>
                    <a:pt x="968326" y="1311390"/>
                    <a:pt x="936625" y="1306106"/>
                  </a:cubicBezTo>
                  <a:cubicBezTo>
                    <a:pt x="917575" y="1307164"/>
                    <a:pt x="896104" y="1299927"/>
                    <a:pt x="879475" y="1309281"/>
                  </a:cubicBezTo>
                  <a:cubicBezTo>
                    <a:pt x="871869" y="1313560"/>
                    <a:pt x="885825" y="1334681"/>
                    <a:pt x="885825" y="1334681"/>
                  </a:cubicBezTo>
                  <a:cubicBezTo>
                    <a:pt x="884767" y="1347381"/>
                    <a:pt x="888349" y="1361382"/>
                    <a:pt x="882650" y="1372781"/>
                  </a:cubicBezTo>
                  <a:cubicBezTo>
                    <a:pt x="879657" y="1378768"/>
                    <a:pt x="869950" y="1377014"/>
                    <a:pt x="863600" y="1379131"/>
                  </a:cubicBezTo>
                  <a:lnTo>
                    <a:pt x="844550" y="1385481"/>
                  </a:lnTo>
                  <a:cubicBezTo>
                    <a:pt x="841375" y="1386539"/>
                    <a:pt x="838355" y="1388323"/>
                    <a:pt x="835025" y="1388656"/>
                  </a:cubicBezTo>
                  <a:lnTo>
                    <a:pt x="803275" y="1391831"/>
                  </a:lnTo>
                  <a:cubicBezTo>
                    <a:pt x="784081" y="1396629"/>
                    <a:pt x="794715" y="1393626"/>
                    <a:pt x="771525" y="1401356"/>
                  </a:cubicBezTo>
                  <a:cubicBezTo>
                    <a:pt x="768350" y="1402414"/>
                    <a:pt x="764785" y="1402675"/>
                    <a:pt x="762000" y="1404531"/>
                  </a:cubicBezTo>
                  <a:cubicBezTo>
                    <a:pt x="758825" y="1406648"/>
                    <a:pt x="755962" y="1409331"/>
                    <a:pt x="752475" y="1410881"/>
                  </a:cubicBezTo>
                  <a:cubicBezTo>
                    <a:pt x="736932" y="1417789"/>
                    <a:pt x="734933" y="1416143"/>
                    <a:pt x="720725" y="1420406"/>
                  </a:cubicBezTo>
                  <a:cubicBezTo>
                    <a:pt x="682076" y="1432001"/>
                    <a:pt x="718247" y="1422613"/>
                    <a:pt x="688975" y="1429931"/>
                  </a:cubicBezTo>
                  <a:cubicBezTo>
                    <a:pt x="682625" y="1434164"/>
                    <a:pt x="677165" y="1440218"/>
                    <a:pt x="669925" y="1442631"/>
                  </a:cubicBezTo>
                  <a:cubicBezTo>
                    <a:pt x="666750" y="1443689"/>
                    <a:pt x="663393" y="1444309"/>
                    <a:pt x="660400" y="1445806"/>
                  </a:cubicBezTo>
                  <a:cubicBezTo>
                    <a:pt x="630408" y="1460802"/>
                    <a:pt x="656479" y="1451346"/>
                    <a:pt x="635000" y="1458506"/>
                  </a:cubicBezTo>
                  <a:cubicBezTo>
                    <a:pt x="633942" y="1461681"/>
                    <a:pt x="631825" y="1464684"/>
                    <a:pt x="631825" y="1468031"/>
                  </a:cubicBezTo>
                  <a:cubicBezTo>
                    <a:pt x="631825" y="1473881"/>
                    <a:pt x="634265" y="1491961"/>
                    <a:pt x="638175" y="1499781"/>
                  </a:cubicBezTo>
                  <a:cubicBezTo>
                    <a:pt x="639882" y="1503194"/>
                    <a:pt x="642818" y="1505893"/>
                    <a:pt x="644525" y="1509306"/>
                  </a:cubicBezTo>
                  <a:cubicBezTo>
                    <a:pt x="648378" y="1517013"/>
                    <a:pt x="648701" y="1526736"/>
                    <a:pt x="650875" y="1534706"/>
                  </a:cubicBezTo>
                  <a:cubicBezTo>
                    <a:pt x="652636" y="1541164"/>
                    <a:pt x="655108" y="1547406"/>
                    <a:pt x="657225" y="1553756"/>
                  </a:cubicBezTo>
                  <a:cubicBezTo>
                    <a:pt x="658283" y="1556931"/>
                    <a:pt x="658544" y="1560496"/>
                    <a:pt x="660400" y="1563281"/>
                  </a:cubicBezTo>
                  <a:cubicBezTo>
                    <a:pt x="664633" y="1569631"/>
                    <a:pt x="670687" y="1575091"/>
                    <a:pt x="673100" y="1582331"/>
                  </a:cubicBezTo>
                  <a:cubicBezTo>
                    <a:pt x="677482" y="1595476"/>
                    <a:pt x="674419" y="1589071"/>
                    <a:pt x="682625" y="1601381"/>
                  </a:cubicBezTo>
                  <a:cubicBezTo>
                    <a:pt x="680508" y="1607731"/>
                    <a:pt x="678761" y="1614216"/>
                    <a:pt x="676275" y="1620431"/>
                  </a:cubicBezTo>
                  <a:cubicBezTo>
                    <a:pt x="673886" y="1626403"/>
                    <a:pt x="667981" y="1637369"/>
                    <a:pt x="663575" y="1642656"/>
                  </a:cubicBezTo>
                  <a:cubicBezTo>
                    <a:pt x="660700" y="1646105"/>
                    <a:pt x="656807" y="1648637"/>
                    <a:pt x="654050" y="1652181"/>
                  </a:cubicBezTo>
                  <a:cubicBezTo>
                    <a:pt x="649365" y="1658205"/>
                    <a:pt x="645583" y="1664881"/>
                    <a:pt x="641350" y="1671231"/>
                  </a:cubicBezTo>
                  <a:cubicBezTo>
                    <a:pt x="639233" y="1674406"/>
                    <a:pt x="638175" y="1678639"/>
                    <a:pt x="635000" y="1680756"/>
                  </a:cubicBezTo>
                  <a:cubicBezTo>
                    <a:pt x="631825" y="1682873"/>
                    <a:pt x="628888" y="1685399"/>
                    <a:pt x="625475" y="1687106"/>
                  </a:cubicBezTo>
                  <a:cubicBezTo>
                    <a:pt x="622482" y="1688603"/>
                    <a:pt x="619125" y="1689223"/>
                    <a:pt x="615950" y="1690281"/>
                  </a:cubicBezTo>
                  <a:lnTo>
                    <a:pt x="603250" y="1709331"/>
                  </a:lnTo>
                  <a:cubicBezTo>
                    <a:pt x="601133" y="1712506"/>
                    <a:pt x="600520" y="1717649"/>
                    <a:pt x="596900" y="1718856"/>
                  </a:cubicBezTo>
                  <a:lnTo>
                    <a:pt x="587375" y="1722031"/>
                  </a:lnTo>
                  <a:cubicBezTo>
                    <a:pt x="584066" y="1731957"/>
                    <a:pt x="580858" y="1744368"/>
                    <a:pt x="571500" y="1750606"/>
                  </a:cubicBezTo>
                  <a:lnTo>
                    <a:pt x="561975" y="1756956"/>
                  </a:lnTo>
                  <a:cubicBezTo>
                    <a:pt x="547158" y="1779181"/>
                    <a:pt x="555625" y="1771773"/>
                    <a:pt x="539750" y="1782356"/>
                  </a:cubicBezTo>
                  <a:cubicBezTo>
                    <a:pt x="538692" y="1785531"/>
                    <a:pt x="537048" y="1788568"/>
                    <a:pt x="536575" y="1791881"/>
                  </a:cubicBezTo>
                  <a:cubicBezTo>
                    <a:pt x="531701" y="1826002"/>
                    <a:pt x="532907" y="1825544"/>
                    <a:pt x="536575" y="1858556"/>
                  </a:cubicBezTo>
                  <a:cubicBezTo>
                    <a:pt x="537517" y="1867036"/>
                    <a:pt x="537052" y="1875861"/>
                    <a:pt x="539750" y="1883956"/>
                  </a:cubicBezTo>
                  <a:cubicBezTo>
                    <a:pt x="541787" y="1890066"/>
                    <a:pt x="554173" y="1901554"/>
                    <a:pt x="558800" y="1906181"/>
                  </a:cubicBezTo>
                  <a:cubicBezTo>
                    <a:pt x="557742" y="1912531"/>
                    <a:pt x="558504" y="1919473"/>
                    <a:pt x="555625" y="1925231"/>
                  </a:cubicBezTo>
                  <a:cubicBezTo>
                    <a:pt x="553163" y="1930155"/>
                    <a:pt x="541083" y="1933253"/>
                    <a:pt x="536575" y="1934756"/>
                  </a:cubicBezTo>
                  <a:cubicBezTo>
                    <a:pt x="533400" y="1938989"/>
                    <a:pt x="529675" y="1942862"/>
                    <a:pt x="527050" y="1947456"/>
                  </a:cubicBezTo>
                  <a:cubicBezTo>
                    <a:pt x="525390" y="1950362"/>
                    <a:pt x="525966" y="1954368"/>
                    <a:pt x="523875" y="1956981"/>
                  </a:cubicBezTo>
                  <a:cubicBezTo>
                    <a:pt x="519399" y="1962576"/>
                    <a:pt x="511100" y="1964414"/>
                    <a:pt x="504825" y="1966506"/>
                  </a:cubicBezTo>
                  <a:cubicBezTo>
                    <a:pt x="502167" y="1966316"/>
                    <a:pt x="461230" y="1965965"/>
                    <a:pt x="447675" y="1960156"/>
                  </a:cubicBezTo>
                  <a:cubicBezTo>
                    <a:pt x="444168" y="1958653"/>
                    <a:pt x="441637" y="1955356"/>
                    <a:pt x="438150" y="1953806"/>
                  </a:cubicBezTo>
                  <a:lnTo>
                    <a:pt x="409575" y="1944281"/>
                  </a:lnTo>
                  <a:cubicBezTo>
                    <a:pt x="406400" y="1943223"/>
                    <a:pt x="402835" y="1942962"/>
                    <a:pt x="400050" y="1941106"/>
                  </a:cubicBezTo>
                  <a:lnTo>
                    <a:pt x="381000" y="1928406"/>
                  </a:lnTo>
                  <a:cubicBezTo>
                    <a:pt x="377825" y="1926289"/>
                    <a:pt x="375095" y="1923263"/>
                    <a:pt x="371475" y="1922056"/>
                  </a:cubicBezTo>
                  <a:lnTo>
                    <a:pt x="352425" y="1915706"/>
                  </a:lnTo>
                  <a:cubicBezTo>
                    <a:pt x="349250" y="1914648"/>
                    <a:pt x="346147" y="1913343"/>
                    <a:pt x="342900" y="1912531"/>
                  </a:cubicBezTo>
                  <a:lnTo>
                    <a:pt x="330200" y="1909356"/>
                  </a:lnTo>
                  <a:cubicBezTo>
                    <a:pt x="327025" y="1907239"/>
                    <a:pt x="324295" y="1904213"/>
                    <a:pt x="320675" y="1903006"/>
                  </a:cubicBezTo>
                  <a:cubicBezTo>
                    <a:pt x="314568" y="1900970"/>
                    <a:pt x="307909" y="1901228"/>
                    <a:pt x="301625" y="1899831"/>
                  </a:cubicBezTo>
                  <a:cubicBezTo>
                    <a:pt x="298358" y="1899105"/>
                    <a:pt x="295275" y="1897714"/>
                    <a:pt x="292100" y="1896656"/>
                  </a:cubicBezTo>
                  <a:cubicBezTo>
                    <a:pt x="269875" y="1897714"/>
                    <a:pt x="247517" y="1897180"/>
                    <a:pt x="225425" y="1899831"/>
                  </a:cubicBezTo>
                  <a:cubicBezTo>
                    <a:pt x="220726" y="1900395"/>
                    <a:pt x="217075" y="1904317"/>
                    <a:pt x="212725" y="1906181"/>
                  </a:cubicBezTo>
                  <a:cubicBezTo>
                    <a:pt x="209649" y="1907499"/>
                    <a:pt x="206375" y="1908298"/>
                    <a:pt x="203200" y="1909356"/>
                  </a:cubicBezTo>
                  <a:cubicBezTo>
                    <a:pt x="185002" y="1936653"/>
                    <a:pt x="209233" y="1904529"/>
                    <a:pt x="187325" y="1922056"/>
                  </a:cubicBezTo>
                  <a:cubicBezTo>
                    <a:pt x="166809" y="1938469"/>
                    <a:pt x="195391" y="1926776"/>
                    <a:pt x="171450" y="1934756"/>
                  </a:cubicBezTo>
                  <a:cubicBezTo>
                    <a:pt x="169333" y="1931581"/>
                    <a:pt x="166603" y="1928738"/>
                    <a:pt x="165100" y="1925231"/>
                  </a:cubicBezTo>
                  <a:cubicBezTo>
                    <a:pt x="158326" y="1909426"/>
                    <a:pt x="163045" y="1889840"/>
                    <a:pt x="165100" y="1874431"/>
                  </a:cubicBezTo>
                  <a:cubicBezTo>
                    <a:pt x="165895" y="1868472"/>
                    <a:pt x="170509" y="1859497"/>
                    <a:pt x="174625" y="1855381"/>
                  </a:cubicBezTo>
                  <a:cubicBezTo>
                    <a:pt x="182172" y="1847834"/>
                    <a:pt x="193769" y="1845825"/>
                    <a:pt x="203200" y="1842681"/>
                  </a:cubicBezTo>
                  <a:lnTo>
                    <a:pt x="212725" y="1839506"/>
                  </a:lnTo>
                  <a:cubicBezTo>
                    <a:pt x="222788" y="1824412"/>
                    <a:pt x="217868" y="1833601"/>
                    <a:pt x="225425" y="1810931"/>
                  </a:cubicBezTo>
                  <a:lnTo>
                    <a:pt x="228600" y="1801406"/>
                  </a:lnTo>
                  <a:cubicBezTo>
                    <a:pt x="229658" y="1762248"/>
                    <a:pt x="230240" y="1723074"/>
                    <a:pt x="231775" y="1683931"/>
                  </a:cubicBezTo>
                  <a:cubicBezTo>
                    <a:pt x="233118" y="1649692"/>
                    <a:pt x="238242" y="1645282"/>
                    <a:pt x="231775" y="1617256"/>
                  </a:cubicBezTo>
                  <a:cubicBezTo>
                    <a:pt x="230270" y="1610734"/>
                    <a:pt x="225425" y="1598206"/>
                    <a:pt x="225425" y="1598206"/>
                  </a:cubicBezTo>
                  <a:cubicBezTo>
                    <a:pt x="224412" y="1591116"/>
                    <a:pt x="220837" y="1564861"/>
                    <a:pt x="219075" y="1556931"/>
                  </a:cubicBezTo>
                  <a:cubicBezTo>
                    <a:pt x="218349" y="1553664"/>
                    <a:pt x="216819" y="1550624"/>
                    <a:pt x="215900" y="1547406"/>
                  </a:cubicBezTo>
                  <a:cubicBezTo>
                    <a:pt x="214701" y="1543210"/>
                    <a:pt x="215451" y="1538113"/>
                    <a:pt x="212725" y="1534706"/>
                  </a:cubicBezTo>
                  <a:cubicBezTo>
                    <a:pt x="210634" y="1532093"/>
                    <a:pt x="206375" y="1532589"/>
                    <a:pt x="203200" y="1531531"/>
                  </a:cubicBezTo>
                  <a:cubicBezTo>
                    <a:pt x="201083" y="1525181"/>
                    <a:pt x="199843" y="1518468"/>
                    <a:pt x="196850" y="1512481"/>
                  </a:cubicBezTo>
                  <a:cubicBezTo>
                    <a:pt x="190281" y="1499343"/>
                    <a:pt x="188073" y="1496424"/>
                    <a:pt x="184150" y="1480731"/>
                  </a:cubicBezTo>
                  <a:cubicBezTo>
                    <a:pt x="183943" y="1479901"/>
                    <a:pt x="179456" y="1460576"/>
                    <a:pt x="177800" y="1458506"/>
                  </a:cubicBezTo>
                  <a:cubicBezTo>
                    <a:pt x="175416" y="1455526"/>
                    <a:pt x="171450" y="1454273"/>
                    <a:pt x="168275" y="1452156"/>
                  </a:cubicBezTo>
                  <a:cubicBezTo>
                    <a:pt x="166158" y="1448981"/>
                    <a:pt x="163632" y="1446044"/>
                    <a:pt x="161925" y="1442631"/>
                  </a:cubicBezTo>
                  <a:cubicBezTo>
                    <a:pt x="148780" y="1416341"/>
                    <a:pt x="170598" y="1450878"/>
                    <a:pt x="152400" y="1423581"/>
                  </a:cubicBezTo>
                  <a:cubicBezTo>
                    <a:pt x="153458" y="1415114"/>
                    <a:pt x="152110" y="1405978"/>
                    <a:pt x="155575" y="1398181"/>
                  </a:cubicBezTo>
                  <a:cubicBezTo>
                    <a:pt x="156934" y="1395123"/>
                    <a:pt x="161774" y="1395376"/>
                    <a:pt x="165100" y="1395006"/>
                  </a:cubicBezTo>
                  <a:cubicBezTo>
                    <a:pt x="180913" y="1393249"/>
                    <a:pt x="196850" y="1392889"/>
                    <a:pt x="212725" y="1391831"/>
                  </a:cubicBezTo>
                  <a:cubicBezTo>
                    <a:pt x="214842" y="1388656"/>
                    <a:pt x="216377" y="1385004"/>
                    <a:pt x="219075" y="1382306"/>
                  </a:cubicBezTo>
                  <a:cubicBezTo>
                    <a:pt x="244050" y="1357331"/>
                    <a:pt x="212118" y="1397639"/>
                    <a:pt x="238125" y="1366431"/>
                  </a:cubicBezTo>
                  <a:cubicBezTo>
                    <a:pt x="244964" y="1358225"/>
                    <a:pt x="244468" y="1356927"/>
                    <a:pt x="247650" y="1347381"/>
                  </a:cubicBezTo>
                  <a:cubicBezTo>
                    <a:pt x="246431" y="1340064"/>
                    <a:pt x="245208" y="1326622"/>
                    <a:pt x="241300" y="1318806"/>
                  </a:cubicBezTo>
                  <a:cubicBezTo>
                    <a:pt x="239593" y="1315393"/>
                    <a:pt x="237067" y="1312456"/>
                    <a:pt x="234950" y="1309281"/>
                  </a:cubicBezTo>
                  <a:cubicBezTo>
                    <a:pt x="233246" y="1300761"/>
                    <a:pt x="230029" y="1281262"/>
                    <a:pt x="225425" y="1274356"/>
                  </a:cubicBezTo>
                  <a:cubicBezTo>
                    <a:pt x="223308" y="1271181"/>
                    <a:pt x="220625" y="1268318"/>
                    <a:pt x="219075" y="1264831"/>
                  </a:cubicBezTo>
                  <a:cubicBezTo>
                    <a:pt x="207220" y="1238158"/>
                    <a:pt x="218363" y="1253883"/>
                    <a:pt x="206375" y="1229906"/>
                  </a:cubicBezTo>
                  <a:cubicBezTo>
                    <a:pt x="204668" y="1226493"/>
                    <a:pt x="201732" y="1223794"/>
                    <a:pt x="200025" y="1220381"/>
                  </a:cubicBezTo>
                  <a:cubicBezTo>
                    <a:pt x="198528" y="1217388"/>
                    <a:pt x="198905" y="1213498"/>
                    <a:pt x="196850" y="1210856"/>
                  </a:cubicBezTo>
                  <a:cubicBezTo>
                    <a:pt x="191337" y="1203767"/>
                    <a:pt x="177800" y="1191806"/>
                    <a:pt x="177800" y="1191806"/>
                  </a:cubicBezTo>
                  <a:cubicBezTo>
                    <a:pt x="172077" y="1174638"/>
                    <a:pt x="170309" y="1173575"/>
                    <a:pt x="177800" y="1147356"/>
                  </a:cubicBezTo>
                  <a:cubicBezTo>
                    <a:pt x="179034" y="1143039"/>
                    <a:pt x="184450" y="1141280"/>
                    <a:pt x="187325" y="1137831"/>
                  </a:cubicBezTo>
                  <a:cubicBezTo>
                    <a:pt x="189768" y="1134900"/>
                    <a:pt x="191968" y="1131719"/>
                    <a:pt x="193675" y="1128306"/>
                  </a:cubicBezTo>
                  <a:cubicBezTo>
                    <a:pt x="195172" y="1125313"/>
                    <a:pt x="195675" y="1121915"/>
                    <a:pt x="196850" y="1118781"/>
                  </a:cubicBezTo>
                  <a:cubicBezTo>
                    <a:pt x="198851" y="1113445"/>
                    <a:pt x="201083" y="1108198"/>
                    <a:pt x="203200" y="1102906"/>
                  </a:cubicBezTo>
                  <a:cubicBezTo>
                    <a:pt x="202142" y="1081739"/>
                    <a:pt x="202454" y="1060459"/>
                    <a:pt x="200025" y="1039406"/>
                  </a:cubicBezTo>
                  <a:cubicBezTo>
                    <a:pt x="199258" y="1032757"/>
                    <a:pt x="197691" y="1025711"/>
                    <a:pt x="193675" y="1020356"/>
                  </a:cubicBezTo>
                  <a:cubicBezTo>
                    <a:pt x="188714" y="1013741"/>
                    <a:pt x="183611" y="1004002"/>
                    <a:pt x="174625" y="1001306"/>
                  </a:cubicBezTo>
                  <a:cubicBezTo>
                    <a:pt x="167457" y="999156"/>
                    <a:pt x="159808" y="999189"/>
                    <a:pt x="152400" y="998131"/>
                  </a:cubicBezTo>
                  <a:cubicBezTo>
                    <a:pt x="149225" y="996014"/>
                    <a:pt x="145573" y="994479"/>
                    <a:pt x="142875" y="991781"/>
                  </a:cubicBezTo>
                  <a:cubicBezTo>
                    <a:pt x="140177" y="989083"/>
                    <a:pt x="139505" y="984640"/>
                    <a:pt x="136525" y="982256"/>
                  </a:cubicBezTo>
                  <a:cubicBezTo>
                    <a:pt x="133912" y="980165"/>
                    <a:pt x="130175" y="980139"/>
                    <a:pt x="127000" y="979081"/>
                  </a:cubicBezTo>
                  <a:cubicBezTo>
                    <a:pt x="120650" y="972731"/>
                    <a:pt x="115134" y="965419"/>
                    <a:pt x="107950" y="960031"/>
                  </a:cubicBezTo>
                  <a:cubicBezTo>
                    <a:pt x="103717" y="956856"/>
                    <a:pt x="98766" y="954461"/>
                    <a:pt x="95250" y="950506"/>
                  </a:cubicBezTo>
                  <a:cubicBezTo>
                    <a:pt x="83605" y="937405"/>
                    <a:pt x="83687" y="934866"/>
                    <a:pt x="79375" y="921931"/>
                  </a:cubicBezTo>
                  <a:cubicBezTo>
                    <a:pt x="78639" y="916781"/>
                    <a:pt x="76233" y="894491"/>
                    <a:pt x="73025" y="887006"/>
                  </a:cubicBezTo>
                  <a:cubicBezTo>
                    <a:pt x="71522" y="883499"/>
                    <a:pt x="68568" y="880794"/>
                    <a:pt x="66675" y="877481"/>
                  </a:cubicBezTo>
                  <a:cubicBezTo>
                    <a:pt x="61136" y="867788"/>
                    <a:pt x="59612" y="859914"/>
                    <a:pt x="50800" y="852081"/>
                  </a:cubicBezTo>
                  <a:cubicBezTo>
                    <a:pt x="37699" y="840436"/>
                    <a:pt x="35160" y="840518"/>
                    <a:pt x="22225" y="836206"/>
                  </a:cubicBezTo>
                  <a:cubicBezTo>
                    <a:pt x="89" y="814070"/>
                    <a:pt x="5353" y="825868"/>
                    <a:pt x="0" y="804456"/>
                  </a:cubicBezTo>
                  <a:cubicBezTo>
                    <a:pt x="1058" y="792814"/>
                    <a:pt x="726" y="780961"/>
                    <a:pt x="3175" y="769531"/>
                  </a:cubicBezTo>
                  <a:cubicBezTo>
                    <a:pt x="3975" y="765800"/>
                    <a:pt x="8022" y="763513"/>
                    <a:pt x="9525" y="760006"/>
                  </a:cubicBezTo>
                  <a:cubicBezTo>
                    <a:pt x="11244" y="755995"/>
                    <a:pt x="10981" y="751317"/>
                    <a:pt x="12700" y="747306"/>
                  </a:cubicBezTo>
                  <a:cubicBezTo>
                    <a:pt x="16933" y="737428"/>
                    <a:pt x="20108" y="737075"/>
                    <a:pt x="28575" y="731431"/>
                  </a:cubicBezTo>
                  <a:cubicBezTo>
                    <a:pt x="30692" y="727198"/>
                    <a:pt x="32174" y="722582"/>
                    <a:pt x="34925" y="718731"/>
                  </a:cubicBezTo>
                  <a:cubicBezTo>
                    <a:pt x="37535" y="715077"/>
                    <a:pt x="43361" y="713562"/>
                    <a:pt x="44450" y="709206"/>
                  </a:cubicBezTo>
                  <a:cubicBezTo>
                    <a:pt x="57280" y="657885"/>
                    <a:pt x="33554" y="677311"/>
                    <a:pt x="57150" y="661581"/>
                  </a:cubicBezTo>
                  <a:cubicBezTo>
                    <a:pt x="65617" y="662639"/>
                    <a:pt x="74628" y="661587"/>
                    <a:pt x="82550" y="664756"/>
                  </a:cubicBezTo>
                  <a:cubicBezTo>
                    <a:pt x="86093" y="666173"/>
                    <a:pt x="86202" y="671583"/>
                    <a:pt x="88900" y="674281"/>
                  </a:cubicBezTo>
                  <a:cubicBezTo>
                    <a:pt x="91598" y="676979"/>
                    <a:pt x="95250" y="678514"/>
                    <a:pt x="98425" y="680631"/>
                  </a:cubicBezTo>
                  <a:cubicBezTo>
                    <a:pt x="112183" y="679573"/>
                    <a:pt x="126313" y="680803"/>
                    <a:pt x="139700" y="677456"/>
                  </a:cubicBezTo>
                  <a:cubicBezTo>
                    <a:pt x="144056" y="676367"/>
                    <a:pt x="146468" y="671475"/>
                    <a:pt x="149225" y="667931"/>
                  </a:cubicBezTo>
                  <a:cubicBezTo>
                    <a:pt x="153910" y="661907"/>
                    <a:pt x="157692" y="655231"/>
                    <a:pt x="161925" y="648881"/>
                  </a:cubicBezTo>
                  <a:lnTo>
                    <a:pt x="168275" y="639356"/>
                  </a:lnTo>
                  <a:cubicBezTo>
                    <a:pt x="196465" y="597071"/>
                    <a:pt x="155892" y="659741"/>
                    <a:pt x="177800" y="620306"/>
                  </a:cubicBezTo>
                  <a:cubicBezTo>
                    <a:pt x="198219" y="583551"/>
                    <a:pt x="182027" y="614871"/>
                    <a:pt x="200025" y="591731"/>
                  </a:cubicBezTo>
                  <a:cubicBezTo>
                    <a:pt x="204710" y="585707"/>
                    <a:pt x="206375" y="576914"/>
                    <a:pt x="212725" y="572681"/>
                  </a:cubicBezTo>
                  <a:cubicBezTo>
                    <a:pt x="234560" y="558125"/>
                    <a:pt x="224535" y="562394"/>
                    <a:pt x="241300" y="556806"/>
                  </a:cubicBezTo>
                  <a:cubicBezTo>
                    <a:pt x="244475" y="553631"/>
                    <a:pt x="250087" y="551710"/>
                    <a:pt x="250825" y="547281"/>
                  </a:cubicBezTo>
                  <a:cubicBezTo>
                    <a:pt x="254645" y="524364"/>
                    <a:pt x="248223" y="522161"/>
                    <a:pt x="241300" y="506006"/>
                  </a:cubicBezTo>
                  <a:cubicBezTo>
                    <a:pt x="239982" y="502930"/>
                    <a:pt x="239622" y="499474"/>
                    <a:pt x="238125" y="496481"/>
                  </a:cubicBezTo>
                  <a:cubicBezTo>
                    <a:pt x="236418" y="493068"/>
                    <a:pt x="233482" y="490369"/>
                    <a:pt x="231775" y="486956"/>
                  </a:cubicBezTo>
                  <a:cubicBezTo>
                    <a:pt x="230278" y="483963"/>
                    <a:pt x="230456" y="480216"/>
                    <a:pt x="228600" y="477431"/>
                  </a:cubicBezTo>
                  <a:cubicBezTo>
                    <a:pt x="226109" y="473695"/>
                    <a:pt x="222250" y="471081"/>
                    <a:pt x="219075" y="467906"/>
                  </a:cubicBezTo>
                  <a:cubicBezTo>
                    <a:pt x="218017" y="464731"/>
                    <a:pt x="217525" y="461307"/>
                    <a:pt x="215900" y="458381"/>
                  </a:cubicBezTo>
                  <a:cubicBezTo>
                    <a:pt x="212194" y="451710"/>
                    <a:pt x="205613" y="446571"/>
                    <a:pt x="203200" y="439331"/>
                  </a:cubicBezTo>
                  <a:lnTo>
                    <a:pt x="196850" y="420281"/>
                  </a:lnTo>
                  <a:cubicBezTo>
                    <a:pt x="195792" y="417106"/>
                    <a:pt x="194487" y="414003"/>
                    <a:pt x="193675" y="410756"/>
                  </a:cubicBezTo>
                  <a:cubicBezTo>
                    <a:pt x="192928" y="407767"/>
                    <a:pt x="189395" y="392258"/>
                    <a:pt x="187325" y="388531"/>
                  </a:cubicBezTo>
                  <a:cubicBezTo>
                    <a:pt x="181741" y="378480"/>
                    <a:pt x="172235" y="366294"/>
                    <a:pt x="165100" y="356781"/>
                  </a:cubicBezTo>
                  <a:cubicBezTo>
                    <a:pt x="160852" y="344037"/>
                    <a:pt x="154367" y="335083"/>
                    <a:pt x="161925" y="321856"/>
                  </a:cubicBezTo>
                  <a:cubicBezTo>
                    <a:pt x="164821" y="316787"/>
                    <a:pt x="176086" y="313961"/>
                    <a:pt x="180975" y="312331"/>
                  </a:cubicBezTo>
                  <a:cubicBezTo>
                    <a:pt x="191887" y="314513"/>
                    <a:pt x="199088" y="315692"/>
                    <a:pt x="209550" y="318681"/>
                  </a:cubicBezTo>
                  <a:cubicBezTo>
                    <a:pt x="212768" y="319600"/>
                    <a:pt x="215900" y="320798"/>
                    <a:pt x="219075" y="321856"/>
                  </a:cubicBezTo>
                  <a:cubicBezTo>
                    <a:pt x="229658" y="337731"/>
                    <a:pt x="222250" y="329264"/>
                    <a:pt x="244475" y="344081"/>
                  </a:cubicBezTo>
                  <a:lnTo>
                    <a:pt x="254000" y="350431"/>
                  </a:lnTo>
                  <a:lnTo>
                    <a:pt x="263525" y="356781"/>
                  </a:lnTo>
                  <a:cubicBezTo>
                    <a:pt x="278757" y="379630"/>
                    <a:pt x="257187" y="351497"/>
                    <a:pt x="288925" y="372656"/>
                  </a:cubicBezTo>
                  <a:lnTo>
                    <a:pt x="307975" y="385356"/>
                  </a:lnTo>
                  <a:cubicBezTo>
                    <a:pt x="309033" y="388531"/>
                    <a:pt x="309525" y="391955"/>
                    <a:pt x="311150" y="394881"/>
                  </a:cubicBezTo>
                  <a:cubicBezTo>
                    <a:pt x="323133" y="416450"/>
                    <a:pt x="319661" y="412757"/>
                    <a:pt x="339725" y="420281"/>
                  </a:cubicBezTo>
                  <a:cubicBezTo>
                    <a:pt x="342859" y="421456"/>
                    <a:pt x="346075" y="422398"/>
                    <a:pt x="349250" y="423456"/>
                  </a:cubicBezTo>
                  <a:cubicBezTo>
                    <a:pt x="358055" y="449870"/>
                    <a:pt x="344655" y="407778"/>
                    <a:pt x="355600" y="455206"/>
                  </a:cubicBezTo>
                  <a:cubicBezTo>
                    <a:pt x="357872" y="465050"/>
                    <a:pt x="362899" y="477954"/>
                    <a:pt x="368300" y="486956"/>
                  </a:cubicBezTo>
                  <a:cubicBezTo>
                    <a:pt x="372227" y="493500"/>
                    <a:pt x="376767" y="499656"/>
                    <a:pt x="381000" y="506006"/>
                  </a:cubicBezTo>
                  <a:cubicBezTo>
                    <a:pt x="383117" y="509181"/>
                    <a:pt x="386143" y="511911"/>
                    <a:pt x="387350" y="515531"/>
                  </a:cubicBezTo>
                  <a:cubicBezTo>
                    <a:pt x="388408" y="518706"/>
                    <a:pt x="388669" y="522271"/>
                    <a:pt x="390525" y="525056"/>
                  </a:cubicBezTo>
                  <a:cubicBezTo>
                    <a:pt x="393016" y="528792"/>
                    <a:pt x="396875" y="531406"/>
                    <a:pt x="400050" y="534581"/>
                  </a:cubicBezTo>
                  <a:cubicBezTo>
                    <a:pt x="401108" y="538814"/>
                    <a:pt x="400499" y="543874"/>
                    <a:pt x="403225" y="547281"/>
                  </a:cubicBezTo>
                  <a:cubicBezTo>
                    <a:pt x="408539" y="553924"/>
                    <a:pt x="420391" y="548546"/>
                    <a:pt x="425450" y="547281"/>
                  </a:cubicBezTo>
                  <a:cubicBezTo>
                    <a:pt x="428625" y="544106"/>
                    <a:pt x="432484" y="541492"/>
                    <a:pt x="434975" y="537756"/>
                  </a:cubicBezTo>
                  <a:cubicBezTo>
                    <a:pt x="436831" y="534971"/>
                    <a:pt x="436653" y="531224"/>
                    <a:pt x="438150" y="528231"/>
                  </a:cubicBezTo>
                  <a:cubicBezTo>
                    <a:pt x="439857" y="524818"/>
                    <a:pt x="442383" y="521881"/>
                    <a:pt x="444500" y="518706"/>
                  </a:cubicBezTo>
                  <a:cubicBezTo>
                    <a:pt x="443442" y="511298"/>
                    <a:pt x="443008" y="503773"/>
                    <a:pt x="441325" y="496481"/>
                  </a:cubicBezTo>
                  <a:cubicBezTo>
                    <a:pt x="439820" y="489959"/>
                    <a:pt x="437092" y="483781"/>
                    <a:pt x="434975" y="477431"/>
                  </a:cubicBezTo>
                  <a:cubicBezTo>
                    <a:pt x="433917" y="474256"/>
                    <a:pt x="432456" y="471188"/>
                    <a:pt x="431800" y="467906"/>
                  </a:cubicBezTo>
                  <a:cubicBezTo>
                    <a:pt x="430742" y="462614"/>
                    <a:pt x="429388" y="457373"/>
                    <a:pt x="428625" y="452031"/>
                  </a:cubicBezTo>
                  <a:cubicBezTo>
                    <a:pt x="426863" y="439699"/>
                    <a:pt x="425599" y="417701"/>
                    <a:pt x="422275" y="404406"/>
                  </a:cubicBezTo>
                  <a:cubicBezTo>
                    <a:pt x="420652" y="397912"/>
                    <a:pt x="418042" y="391706"/>
                    <a:pt x="415925" y="385356"/>
                  </a:cubicBezTo>
                  <a:cubicBezTo>
                    <a:pt x="414867" y="382181"/>
                    <a:pt x="414606" y="378616"/>
                    <a:pt x="412750" y="375831"/>
                  </a:cubicBezTo>
                  <a:cubicBezTo>
                    <a:pt x="410633" y="372656"/>
                    <a:pt x="408107" y="369719"/>
                    <a:pt x="406400" y="366306"/>
                  </a:cubicBezTo>
                  <a:cubicBezTo>
                    <a:pt x="404903" y="363313"/>
                    <a:pt x="405081" y="359566"/>
                    <a:pt x="403225" y="356781"/>
                  </a:cubicBezTo>
                  <a:cubicBezTo>
                    <a:pt x="400734" y="353045"/>
                    <a:pt x="396575" y="350705"/>
                    <a:pt x="393700" y="347256"/>
                  </a:cubicBezTo>
                  <a:cubicBezTo>
                    <a:pt x="382653" y="333999"/>
                    <a:pt x="393462" y="339768"/>
                    <a:pt x="377825" y="334556"/>
                  </a:cubicBezTo>
                  <a:cubicBezTo>
                    <a:pt x="375708" y="331381"/>
                    <a:pt x="374455" y="327415"/>
                    <a:pt x="371475" y="325031"/>
                  </a:cubicBezTo>
                  <a:cubicBezTo>
                    <a:pt x="368862" y="322940"/>
                    <a:pt x="364943" y="323353"/>
                    <a:pt x="361950" y="321856"/>
                  </a:cubicBezTo>
                  <a:cubicBezTo>
                    <a:pt x="358537" y="320149"/>
                    <a:pt x="355600" y="317623"/>
                    <a:pt x="352425" y="315506"/>
                  </a:cubicBezTo>
                  <a:cubicBezTo>
                    <a:pt x="353483" y="308098"/>
                    <a:pt x="348703" y="296185"/>
                    <a:pt x="355600" y="293281"/>
                  </a:cubicBezTo>
                  <a:cubicBezTo>
                    <a:pt x="373184" y="285877"/>
                    <a:pt x="393862" y="292804"/>
                    <a:pt x="412750" y="290106"/>
                  </a:cubicBezTo>
                  <a:cubicBezTo>
                    <a:pt x="416528" y="289566"/>
                    <a:pt x="418862" y="285463"/>
                    <a:pt x="422275" y="283756"/>
                  </a:cubicBezTo>
                  <a:cubicBezTo>
                    <a:pt x="425268" y="282259"/>
                    <a:pt x="428807" y="282078"/>
                    <a:pt x="431800" y="280581"/>
                  </a:cubicBezTo>
                  <a:cubicBezTo>
                    <a:pt x="435213" y="278874"/>
                    <a:pt x="437975" y="276058"/>
                    <a:pt x="441325" y="274231"/>
                  </a:cubicBezTo>
                  <a:cubicBezTo>
                    <a:pt x="480943" y="252621"/>
                    <a:pt x="454493" y="269686"/>
                    <a:pt x="476250" y="255181"/>
                  </a:cubicBezTo>
                  <a:cubicBezTo>
                    <a:pt x="493183" y="229781"/>
                    <a:pt x="470958" y="260473"/>
                    <a:pt x="492125" y="239306"/>
                  </a:cubicBezTo>
                  <a:cubicBezTo>
                    <a:pt x="513147" y="218284"/>
                    <a:pt x="490439" y="234361"/>
                    <a:pt x="511175" y="217081"/>
                  </a:cubicBezTo>
                  <a:cubicBezTo>
                    <a:pt x="514106" y="214638"/>
                    <a:pt x="517213" y="212281"/>
                    <a:pt x="520700" y="210731"/>
                  </a:cubicBezTo>
                  <a:cubicBezTo>
                    <a:pt x="526817" y="208013"/>
                    <a:pt x="539750" y="204381"/>
                    <a:pt x="539750" y="204381"/>
                  </a:cubicBezTo>
                  <a:lnTo>
                    <a:pt x="558800" y="185331"/>
                  </a:lnTo>
                  <a:cubicBezTo>
                    <a:pt x="561975" y="182156"/>
                    <a:pt x="564589" y="178297"/>
                    <a:pt x="568325" y="175806"/>
                  </a:cubicBezTo>
                  <a:lnTo>
                    <a:pt x="577850" y="169456"/>
                  </a:lnTo>
                  <a:cubicBezTo>
                    <a:pt x="579967" y="166281"/>
                    <a:pt x="581220" y="162315"/>
                    <a:pt x="584200" y="159931"/>
                  </a:cubicBezTo>
                  <a:cubicBezTo>
                    <a:pt x="586813" y="157840"/>
                    <a:pt x="591083" y="158811"/>
                    <a:pt x="593725" y="156756"/>
                  </a:cubicBezTo>
                  <a:cubicBezTo>
                    <a:pt x="600814" y="151243"/>
                    <a:pt x="607794" y="145178"/>
                    <a:pt x="612775" y="137706"/>
                  </a:cubicBezTo>
                  <a:cubicBezTo>
                    <a:pt x="617008" y="131356"/>
                    <a:pt x="623062" y="125896"/>
                    <a:pt x="625475" y="118656"/>
                  </a:cubicBezTo>
                  <a:cubicBezTo>
                    <a:pt x="636145" y="86645"/>
                    <a:pt x="619865" y="136298"/>
                    <a:pt x="631825" y="96431"/>
                  </a:cubicBezTo>
                  <a:cubicBezTo>
                    <a:pt x="633748" y="90020"/>
                    <a:pt x="634462" y="82950"/>
                    <a:pt x="638175" y="77381"/>
                  </a:cubicBezTo>
                  <a:cubicBezTo>
                    <a:pt x="653941" y="53732"/>
                    <a:pt x="633678" y="82777"/>
                    <a:pt x="654050" y="58331"/>
                  </a:cubicBezTo>
                  <a:cubicBezTo>
                    <a:pt x="665097" y="45074"/>
                    <a:pt x="654288" y="50843"/>
                    <a:pt x="669925" y="45631"/>
                  </a:cubicBezTo>
                  <a:cubicBezTo>
                    <a:pt x="670983" y="42456"/>
                    <a:pt x="671009" y="38719"/>
                    <a:pt x="673100" y="36106"/>
                  </a:cubicBezTo>
                  <a:cubicBezTo>
                    <a:pt x="678589" y="29245"/>
                    <a:pt x="695854" y="25346"/>
                    <a:pt x="701675" y="23406"/>
                  </a:cubicBezTo>
                  <a:lnTo>
                    <a:pt x="730250" y="13881"/>
                  </a:lnTo>
                  <a:cubicBezTo>
                    <a:pt x="733425" y="12823"/>
                    <a:pt x="736528" y="11518"/>
                    <a:pt x="739775" y="10706"/>
                  </a:cubicBezTo>
                  <a:cubicBezTo>
                    <a:pt x="744008" y="9648"/>
                    <a:pt x="748279" y="8730"/>
                    <a:pt x="752475" y="7531"/>
                  </a:cubicBezTo>
                  <a:cubicBezTo>
                    <a:pt x="755693" y="6612"/>
                    <a:pt x="758692" y="4865"/>
                    <a:pt x="762000" y="4356"/>
                  </a:cubicBezTo>
                  <a:cubicBezTo>
                    <a:pt x="786060" y="654"/>
                    <a:pt x="800100" y="-1465"/>
                    <a:pt x="812800" y="1181"/>
                  </a:cubicBezTo>
                  <a:close/>
                </a:path>
              </a:pathLst>
            </a:cu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12" name="11 Forma libre"/>
            <p:cNvSpPr/>
            <p:nvPr/>
          </p:nvSpPr>
          <p:spPr>
            <a:xfrm>
              <a:off x="3719513" y="2886075"/>
              <a:ext cx="3152775" cy="2686050"/>
            </a:xfrm>
            <a:custGeom>
              <a:avLst/>
              <a:gdLst>
                <a:gd name="connsiteX0" fmla="*/ 2719387 w 3152775"/>
                <a:gd name="connsiteY0" fmla="*/ 19050 h 2686050"/>
                <a:gd name="connsiteX1" fmla="*/ 2557462 w 3152775"/>
                <a:gd name="connsiteY1" fmla="*/ 23813 h 2686050"/>
                <a:gd name="connsiteX2" fmla="*/ 2528887 w 3152775"/>
                <a:gd name="connsiteY2" fmla="*/ 33338 h 2686050"/>
                <a:gd name="connsiteX3" fmla="*/ 2500312 w 3152775"/>
                <a:gd name="connsiteY3" fmla="*/ 42863 h 2686050"/>
                <a:gd name="connsiteX4" fmla="*/ 2486025 w 3152775"/>
                <a:gd name="connsiteY4" fmla="*/ 47625 h 2686050"/>
                <a:gd name="connsiteX5" fmla="*/ 2376487 w 3152775"/>
                <a:gd name="connsiteY5" fmla="*/ 57150 h 2686050"/>
                <a:gd name="connsiteX6" fmla="*/ 2157412 w 3152775"/>
                <a:gd name="connsiteY6" fmla="*/ 61913 h 2686050"/>
                <a:gd name="connsiteX7" fmla="*/ 2128837 w 3152775"/>
                <a:gd name="connsiteY7" fmla="*/ 71438 h 2686050"/>
                <a:gd name="connsiteX8" fmla="*/ 2109787 w 3152775"/>
                <a:gd name="connsiteY8" fmla="*/ 76200 h 2686050"/>
                <a:gd name="connsiteX9" fmla="*/ 2081212 w 3152775"/>
                <a:gd name="connsiteY9" fmla="*/ 85725 h 2686050"/>
                <a:gd name="connsiteX10" fmla="*/ 2047875 w 3152775"/>
                <a:gd name="connsiteY10" fmla="*/ 95250 h 2686050"/>
                <a:gd name="connsiteX11" fmla="*/ 2038350 w 3152775"/>
                <a:gd name="connsiteY11" fmla="*/ 109538 h 2686050"/>
                <a:gd name="connsiteX12" fmla="*/ 2000250 w 3152775"/>
                <a:gd name="connsiteY12" fmla="*/ 109538 h 2686050"/>
                <a:gd name="connsiteX13" fmla="*/ 1990725 w 3152775"/>
                <a:gd name="connsiteY13" fmla="*/ 95250 h 2686050"/>
                <a:gd name="connsiteX14" fmla="*/ 1976437 w 3152775"/>
                <a:gd name="connsiteY14" fmla="*/ 85725 h 2686050"/>
                <a:gd name="connsiteX15" fmla="*/ 1905000 w 3152775"/>
                <a:gd name="connsiteY15" fmla="*/ 76200 h 2686050"/>
                <a:gd name="connsiteX16" fmla="*/ 1885950 w 3152775"/>
                <a:gd name="connsiteY16" fmla="*/ 71438 h 2686050"/>
                <a:gd name="connsiteX17" fmla="*/ 1862137 w 3152775"/>
                <a:gd name="connsiteY17" fmla="*/ 66675 h 2686050"/>
                <a:gd name="connsiteX18" fmla="*/ 1833562 w 3152775"/>
                <a:gd name="connsiteY18" fmla="*/ 57150 h 2686050"/>
                <a:gd name="connsiteX19" fmla="*/ 1819275 w 3152775"/>
                <a:gd name="connsiteY19" fmla="*/ 52388 h 2686050"/>
                <a:gd name="connsiteX20" fmla="*/ 1795462 w 3152775"/>
                <a:gd name="connsiteY20" fmla="*/ 47625 h 2686050"/>
                <a:gd name="connsiteX21" fmla="*/ 1781175 w 3152775"/>
                <a:gd name="connsiteY21" fmla="*/ 42863 h 2686050"/>
                <a:gd name="connsiteX22" fmla="*/ 1752600 w 3152775"/>
                <a:gd name="connsiteY22" fmla="*/ 38100 h 2686050"/>
                <a:gd name="connsiteX23" fmla="*/ 1643062 w 3152775"/>
                <a:gd name="connsiteY23" fmla="*/ 28575 h 2686050"/>
                <a:gd name="connsiteX24" fmla="*/ 1595437 w 3152775"/>
                <a:gd name="connsiteY24" fmla="*/ 19050 h 2686050"/>
                <a:gd name="connsiteX25" fmla="*/ 1566862 w 3152775"/>
                <a:gd name="connsiteY25" fmla="*/ 9525 h 2686050"/>
                <a:gd name="connsiteX26" fmla="*/ 1500187 w 3152775"/>
                <a:gd name="connsiteY26" fmla="*/ 23813 h 2686050"/>
                <a:gd name="connsiteX27" fmla="*/ 1490662 w 3152775"/>
                <a:gd name="connsiteY27" fmla="*/ 38100 h 2686050"/>
                <a:gd name="connsiteX28" fmla="*/ 1466850 w 3152775"/>
                <a:gd name="connsiteY28" fmla="*/ 42863 h 2686050"/>
                <a:gd name="connsiteX29" fmla="*/ 1323975 w 3152775"/>
                <a:gd name="connsiteY29" fmla="*/ 52388 h 2686050"/>
                <a:gd name="connsiteX30" fmla="*/ 1238250 w 3152775"/>
                <a:gd name="connsiteY30" fmla="*/ 61913 h 2686050"/>
                <a:gd name="connsiteX31" fmla="*/ 1052512 w 3152775"/>
                <a:gd name="connsiteY31" fmla="*/ 66675 h 2686050"/>
                <a:gd name="connsiteX32" fmla="*/ 995362 w 3152775"/>
                <a:gd name="connsiteY32" fmla="*/ 80963 h 2686050"/>
                <a:gd name="connsiteX33" fmla="*/ 981075 w 3152775"/>
                <a:gd name="connsiteY33" fmla="*/ 85725 h 2686050"/>
                <a:gd name="connsiteX34" fmla="*/ 957262 w 3152775"/>
                <a:gd name="connsiteY34" fmla="*/ 80963 h 2686050"/>
                <a:gd name="connsiteX35" fmla="*/ 947737 w 3152775"/>
                <a:gd name="connsiteY35" fmla="*/ 66675 h 2686050"/>
                <a:gd name="connsiteX36" fmla="*/ 919162 w 3152775"/>
                <a:gd name="connsiteY36" fmla="*/ 52388 h 2686050"/>
                <a:gd name="connsiteX37" fmla="*/ 900112 w 3152775"/>
                <a:gd name="connsiteY37" fmla="*/ 9525 h 2686050"/>
                <a:gd name="connsiteX38" fmla="*/ 885825 w 3152775"/>
                <a:gd name="connsiteY38" fmla="*/ 0 h 2686050"/>
                <a:gd name="connsiteX39" fmla="*/ 881062 w 3152775"/>
                <a:gd name="connsiteY39" fmla="*/ 38100 h 2686050"/>
                <a:gd name="connsiteX40" fmla="*/ 871537 w 3152775"/>
                <a:gd name="connsiteY40" fmla="*/ 66675 h 2686050"/>
                <a:gd name="connsiteX41" fmla="*/ 862012 w 3152775"/>
                <a:gd name="connsiteY41" fmla="*/ 104775 h 2686050"/>
                <a:gd name="connsiteX42" fmla="*/ 876300 w 3152775"/>
                <a:gd name="connsiteY42" fmla="*/ 171450 h 2686050"/>
                <a:gd name="connsiteX43" fmla="*/ 881062 w 3152775"/>
                <a:gd name="connsiteY43" fmla="*/ 185738 h 2686050"/>
                <a:gd name="connsiteX44" fmla="*/ 890587 w 3152775"/>
                <a:gd name="connsiteY44" fmla="*/ 200025 h 2686050"/>
                <a:gd name="connsiteX45" fmla="*/ 909637 w 3152775"/>
                <a:gd name="connsiteY45" fmla="*/ 223838 h 2686050"/>
                <a:gd name="connsiteX46" fmla="*/ 919162 w 3152775"/>
                <a:gd name="connsiteY46" fmla="*/ 238125 h 2686050"/>
                <a:gd name="connsiteX47" fmla="*/ 933450 w 3152775"/>
                <a:gd name="connsiteY47" fmla="*/ 247650 h 2686050"/>
                <a:gd name="connsiteX48" fmla="*/ 942975 w 3152775"/>
                <a:gd name="connsiteY48" fmla="*/ 271463 h 2686050"/>
                <a:gd name="connsiteX49" fmla="*/ 923925 w 3152775"/>
                <a:gd name="connsiteY49" fmla="*/ 333375 h 2686050"/>
                <a:gd name="connsiteX50" fmla="*/ 909637 w 3152775"/>
                <a:gd name="connsiteY50" fmla="*/ 328613 h 2686050"/>
                <a:gd name="connsiteX51" fmla="*/ 885825 w 3152775"/>
                <a:gd name="connsiteY51" fmla="*/ 333375 h 2686050"/>
                <a:gd name="connsiteX52" fmla="*/ 881062 w 3152775"/>
                <a:gd name="connsiteY52" fmla="*/ 352425 h 2686050"/>
                <a:gd name="connsiteX53" fmla="*/ 871537 w 3152775"/>
                <a:gd name="connsiteY53" fmla="*/ 366713 h 2686050"/>
                <a:gd name="connsiteX54" fmla="*/ 866775 w 3152775"/>
                <a:gd name="connsiteY54" fmla="*/ 381000 h 2686050"/>
                <a:gd name="connsiteX55" fmla="*/ 852487 w 3152775"/>
                <a:gd name="connsiteY55" fmla="*/ 385763 h 2686050"/>
                <a:gd name="connsiteX56" fmla="*/ 838200 w 3152775"/>
                <a:gd name="connsiteY56" fmla="*/ 395288 h 2686050"/>
                <a:gd name="connsiteX57" fmla="*/ 819150 w 3152775"/>
                <a:gd name="connsiteY57" fmla="*/ 400050 h 2686050"/>
                <a:gd name="connsiteX58" fmla="*/ 790575 w 3152775"/>
                <a:gd name="connsiteY58" fmla="*/ 409575 h 2686050"/>
                <a:gd name="connsiteX59" fmla="*/ 762000 w 3152775"/>
                <a:gd name="connsiteY59" fmla="*/ 419100 h 2686050"/>
                <a:gd name="connsiteX60" fmla="*/ 747712 w 3152775"/>
                <a:gd name="connsiteY60" fmla="*/ 423863 h 2686050"/>
                <a:gd name="connsiteX61" fmla="*/ 700087 w 3152775"/>
                <a:gd name="connsiteY61" fmla="*/ 419100 h 2686050"/>
                <a:gd name="connsiteX62" fmla="*/ 685800 w 3152775"/>
                <a:gd name="connsiteY62" fmla="*/ 414338 h 2686050"/>
                <a:gd name="connsiteX63" fmla="*/ 681037 w 3152775"/>
                <a:gd name="connsiteY63" fmla="*/ 428625 h 2686050"/>
                <a:gd name="connsiteX64" fmla="*/ 661987 w 3152775"/>
                <a:gd name="connsiteY64" fmla="*/ 538163 h 2686050"/>
                <a:gd name="connsiteX65" fmla="*/ 647700 w 3152775"/>
                <a:gd name="connsiteY65" fmla="*/ 542925 h 2686050"/>
                <a:gd name="connsiteX66" fmla="*/ 642937 w 3152775"/>
                <a:gd name="connsiteY66" fmla="*/ 557213 h 2686050"/>
                <a:gd name="connsiteX67" fmla="*/ 623887 w 3152775"/>
                <a:gd name="connsiteY67" fmla="*/ 585788 h 2686050"/>
                <a:gd name="connsiteX68" fmla="*/ 619125 w 3152775"/>
                <a:gd name="connsiteY68" fmla="*/ 671513 h 2686050"/>
                <a:gd name="connsiteX69" fmla="*/ 614362 w 3152775"/>
                <a:gd name="connsiteY69" fmla="*/ 809625 h 2686050"/>
                <a:gd name="connsiteX70" fmla="*/ 600075 w 3152775"/>
                <a:gd name="connsiteY70" fmla="*/ 814388 h 2686050"/>
                <a:gd name="connsiteX71" fmla="*/ 514350 w 3152775"/>
                <a:gd name="connsiteY71" fmla="*/ 804863 h 2686050"/>
                <a:gd name="connsiteX72" fmla="*/ 500062 w 3152775"/>
                <a:gd name="connsiteY72" fmla="*/ 800100 h 2686050"/>
                <a:gd name="connsiteX73" fmla="*/ 485775 w 3152775"/>
                <a:gd name="connsiteY73" fmla="*/ 790575 h 2686050"/>
                <a:gd name="connsiteX74" fmla="*/ 457200 w 3152775"/>
                <a:gd name="connsiteY74" fmla="*/ 781050 h 2686050"/>
                <a:gd name="connsiteX75" fmla="*/ 428625 w 3152775"/>
                <a:gd name="connsiteY75" fmla="*/ 757238 h 2686050"/>
                <a:gd name="connsiteX76" fmla="*/ 395287 w 3152775"/>
                <a:gd name="connsiteY76" fmla="*/ 738188 h 2686050"/>
                <a:gd name="connsiteX77" fmla="*/ 381000 w 3152775"/>
                <a:gd name="connsiteY77" fmla="*/ 733425 h 2686050"/>
                <a:gd name="connsiteX78" fmla="*/ 361950 w 3152775"/>
                <a:gd name="connsiteY78" fmla="*/ 738188 h 2686050"/>
                <a:gd name="connsiteX79" fmla="*/ 371475 w 3152775"/>
                <a:gd name="connsiteY79" fmla="*/ 804863 h 2686050"/>
                <a:gd name="connsiteX80" fmla="*/ 366712 w 3152775"/>
                <a:gd name="connsiteY80" fmla="*/ 828675 h 2686050"/>
                <a:gd name="connsiteX81" fmla="*/ 333375 w 3152775"/>
                <a:gd name="connsiteY81" fmla="*/ 842963 h 2686050"/>
                <a:gd name="connsiteX82" fmla="*/ 304800 w 3152775"/>
                <a:gd name="connsiteY82" fmla="*/ 852488 h 2686050"/>
                <a:gd name="connsiteX83" fmla="*/ 295275 w 3152775"/>
                <a:gd name="connsiteY83" fmla="*/ 866775 h 2686050"/>
                <a:gd name="connsiteX84" fmla="*/ 280987 w 3152775"/>
                <a:gd name="connsiteY84" fmla="*/ 871538 h 2686050"/>
                <a:gd name="connsiteX85" fmla="*/ 252412 w 3152775"/>
                <a:gd name="connsiteY85" fmla="*/ 885825 h 2686050"/>
                <a:gd name="connsiteX86" fmla="*/ 223837 w 3152775"/>
                <a:gd name="connsiteY86" fmla="*/ 904875 h 2686050"/>
                <a:gd name="connsiteX87" fmla="*/ 219075 w 3152775"/>
                <a:gd name="connsiteY87" fmla="*/ 919163 h 2686050"/>
                <a:gd name="connsiteX88" fmla="*/ 204787 w 3152775"/>
                <a:gd name="connsiteY88" fmla="*/ 928688 h 2686050"/>
                <a:gd name="connsiteX89" fmla="*/ 185737 w 3152775"/>
                <a:gd name="connsiteY89" fmla="*/ 952500 h 2686050"/>
                <a:gd name="connsiteX90" fmla="*/ 161925 w 3152775"/>
                <a:gd name="connsiteY90" fmla="*/ 971550 h 2686050"/>
                <a:gd name="connsiteX91" fmla="*/ 138112 w 3152775"/>
                <a:gd name="connsiteY91" fmla="*/ 995363 h 2686050"/>
                <a:gd name="connsiteX92" fmla="*/ 114300 w 3152775"/>
                <a:gd name="connsiteY92" fmla="*/ 1019175 h 2686050"/>
                <a:gd name="connsiteX93" fmla="*/ 104775 w 3152775"/>
                <a:gd name="connsiteY93" fmla="*/ 1033463 h 2686050"/>
                <a:gd name="connsiteX94" fmla="*/ 100012 w 3152775"/>
                <a:gd name="connsiteY94" fmla="*/ 1047750 h 2686050"/>
                <a:gd name="connsiteX95" fmla="*/ 85725 w 3152775"/>
                <a:gd name="connsiteY95" fmla="*/ 1062038 h 2686050"/>
                <a:gd name="connsiteX96" fmla="*/ 80962 w 3152775"/>
                <a:gd name="connsiteY96" fmla="*/ 1085850 h 2686050"/>
                <a:gd name="connsiteX97" fmla="*/ 71437 w 3152775"/>
                <a:gd name="connsiteY97" fmla="*/ 1114425 h 2686050"/>
                <a:gd name="connsiteX98" fmla="*/ 61912 w 3152775"/>
                <a:gd name="connsiteY98" fmla="*/ 1166813 h 2686050"/>
                <a:gd name="connsiteX99" fmla="*/ 57150 w 3152775"/>
                <a:gd name="connsiteY99" fmla="*/ 1181100 h 2686050"/>
                <a:gd name="connsiteX100" fmla="*/ 47625 w 3152775"/>
                <a:gd name="connsiteY100" fmla="*/ 1195388 h 2686050"/>
                <a:gd name="connsiteX101" fmla="*/ 33337 w 3152775"/>
                <a:gd name="connsiteY101" fmla="*/ 1276350 h 2686050"/>
                <a:gd name="connsiteX102" fmla="*/ 19050 w 3152775"/>
                <a:gd name="connsiteY102" fmla="*/ 1304925 h 2686050"/>
                <a:gd name="connsiteX103" fmla="*/ 4762 w 3152775"/>
                <a:gd name="connsiteY103" fmla="*/ 1309688 h 2686050"/>
                <a:gd name="connsiteX104" fmla="*/ 0 w 3152775"/>
                <a:gd name="connsiteY104" fmla="*/ 1323975 h 2686050"/>
                <a:gd name="connsiteX105" fmla="*/ 14287 w 3152775"/>
                <a:gd name="connsiteY105" fmla="*/ 1357313 h 2686050"/>
                <a:gd name="connsiteX106" fmla="*/ 28575 w 3152775"/>
                <a:gd name="connsiteY106" fmla="*/ 1366838 h 2686050"/>
                <a:gd name="connsiteX107" fmla="*/ 33337 w 3152775"/>
                <a:gd name="connsiteY107" fmla="*/ 1381125 h 2686050"/>
                <a:gd name="connsiteX108" fmla="*/ 42862 w 3152775"/>
                <a:gd name="connsiteY108" fmla="*/ 1395413 h 2686050"/>
                <a:gd name="connsiteX109" fmla="*/ 47625 w 3152775"/>
                <a:gd name="connsiteY109" fmla="*/ 1423988 h 2686050"/>
                <a:gd name="connsiteX110" fmla="*/ 57150 w 3152775"/>
                <a:gd name="connsiteY110" fmla="*/ 1452563 h 2686050"/>
                <a:gd name="connsiteX111" fmla="*/ 61912 w 3152775"/>
                <a:gd name="connsiteY111" fmla="*/ 1595438 h 2686050"/>
                <a:gd name="connsiteX112" fmla="*/ 80962 w 3152775"/>
                <a:gd name="connsiteY112" fmla="*/ 1638300 h 2686050"/>
                <a:gd name="connsiteX113" fmla="*/ 90487 w 3152775"/>
                <a:gd name="connsiteY113" fmla="*/ 1666875 h 2686050"/>
                <a:gd name="connsiteX114" fmla="*/ 104775 w 3152775"/>
                <a:gd name="connsiteY114" fmla="*/ 1676400 h 2686050"/>
                <a:gd name="connsiteX115" fmla="*/ 119062 w 3152775"/>
                <a:gd name="connsiteY115" fmla="*/ 1690688 h 2686050"/>
                <a:gd name="connsiteX116" fmla="*/ 138112 w 3152775"/>
                <a:gd name="connsiteY116" fmla="*/ 1700213 h 2686050"/>
                <a:gd name="connsiteX117" fmla="*/ 185737 w 3152775"/>
                <a:gd name="connsiteY117" fmla="*/ 1733550 h 2686050"/>
                <a:gd name="connsiteX118" fmla="*/ 214312 w 3152775"/>
                <a:gd name="connsiteY118" fmla="*/ 1747838 h 2686050"/>
                <a:gd name="connsiteX119" fmla="*/ 228600 w 3152775"/>
                <a:gd name="connsiteY119" fmla="*/ 1752600 h 2686050"/>
                <a:gd name="connsiteX120" fmla="*/ 242887 w 3152775"/>
                <a:gd name="connsiteY120" fmla="*/ 1762125 h 2686050"/>
                <a:gd name="connsiteX121" fmla="*/ 271462 w 3152775"/>
                <a:gd name="connsiteY121" fmla="*/ 1771650 h 2686050"/>
                <a:gd name="connsiteX122" fmla="*/ 285750 w 3152775"/>
                <a:gd name="connsiteY122" fmla="*/ 1776413 h 2686050"/>
                <a:gd name="connsiteX123" fmla="*/ 304800 w 3152775"/>
                <a:gd name="connsiteY123" fmla="*/ 1781175 h 2686050"/>
                <a:gd name="connsiteX124" fmla="*/ 333375 w 3152775"/>
                <a:gd name="connsiteY124" fmla="*/ 1790700 h 2686050"/>
                <a:gd name="connsiteX125" fmla="*/ 361950 w 3152775"/>
                <a:gd name="connsiteY125" fmla="*/ 1800225 h 2686050"/>
                <a:gd name="connsiteX126" fmla="*/ 404812 w 3152775"/>
                <a:gd name="connsiteY126" fmla="*/ 1814513 h 2686050"/>
                <a:gd name="connsiteX127" fmla="*/ 419100 w 3152775"/>
                <a:gd name="connsiteY127" fmla="*/ 1819275 h 2686050"/>
                <a:gd name="connsiteX128" fmla="*/ 433387 w 3152775"/>
                <a:gd name="connsiteY128" fmla="*/ 1828800 h 2686050"/>
                <a:gd name="connsiteX129" fmla="*/ 461962 w 3152775"/>
                <a:gd name="connsiteY129" fmla="*/ 1838325 h 2686050"/>
                <a:gd name="connsiteX130" fmla="*/ 476250 w 3152775"/>
                <a:gd name="connsiteY130" fmla="*/ 1843088 h 2686050"/>
                <a:gd name="connsiteX131" fmla="*/ 490537 w 3152775"/>
                <a:gd name="connsiteY131" fmla="*/ 1847850 h 2686050"/>
                <a:gd name="connsiteX132" fmla="*/ 504825 w 3152775"/>
                <a:gd name="connsiteY132" fmla="*/ 1852613 h 2686050"/>
                <a:gd name="connsiteX133" fmla="*/ 519112 w 3152775"/>
                <a:gd name="connsiteY133" fmla="*/ 1866900 h 2686050"/>
                <a:gd name="connsiteX134" fmla="*/ 528637 w 3152775"/>
                <a:gd name="connsiteY134" fmla="*/ 1881188 h 2686050"/>
                <a:gd name="connsiteX135" fmla="*/ 547687 w 3152775"/>
                <a:gd name="connsiteY135" fmla="*/ 1895475 h 2686050"/>
                <a:gd name="connsiteX136" fmla="*/ 566737 w 3152775"/>
                <a:gd name="connsiteY136" fmla="*/ 1924050 h 2686050"/>
                <a:gd name="connsiteX137" fmla="*/ 576262 w 3152775"/>
                <a:gd name="connsiteY137" fmla="*/ 1938338 h 2686050"/>
                <a:gd name="connsiteX138" fmla="*/ 581025 w 3152775"/>
                <a:gd name="connsiteY138" fmla="*/ 1952625 h 2686050"/>
                <a:gd name="connsiteX139" fmla="*/ 600075 w 3152775"/>
                <a:gd name="connsiteY139" fmla="*/ 1966913 h 2686050"/>
                <a:gd name="connsiteX140" fmla="*/ 614362 w 3152775"/>
                <a:gd name="connsiteY140" fmla="*/ 1981200 h 2686050"/>
                <a:gd name="connsiteX141" fmla="*/ 628650 w 3152775"/>
                <a:gd name="connsiteY141" fmla="*/ 1985963 h 2686050"/>
                <a:gd name="connsiteX142" fmla="*/ 681037 w 3152775"/>
                <a:gd name="connsiteY142" fmla="*/ 2009775 h 2686050"/>
                <a:gd name="connsiteX143" fmla="*/ 762000 w 3152775"/>
                <a:gd name="connsiteY143" fmla="*/ 2005013 h 2686050"/>
                <a:gd name="connsiteX144" fmla="*/ 771525 w 3152775"/>
                <a:gd name="connsiteY144" fmla="*/ 1971675 h 2686050"/>
                <a:gd name="connsiteX145" fmla="*/ 785812 w 3152775"/>
                <a:gd name="connsiteY145" fmla="*/ 1966913 h 2686050"/>
                <a:gd name="connsiteX146" fmla="*/ 814387 w 3152775"/>
                <a:gd name="connsiteY146" fmla="*/ 1962150 h 2686050"/>
                <a:gd name="connsiteX147" fmla="*/ 847725 w 3152775"/>
                <a:gd name="connsiteY147" fmla="*/ 1952625 h 2686050"/>
                <a:gd name="connsiteX148" fmla="*/ 914400 w 3152775"/>
                <a:gd name="connsiteY148" fmla="*/ 1962150 h 2686050"/>
                <a:gd name="connsiteX149" fmla="*/ 928687 w 3152775"/>
                <a:gd name="connsiteY149" fmla="*/ 1971675 h 2686050"/>
                <a:gd name="connsiteX150" fmla="*/ 966787 w 3152775"/>
                <a:gd name="connsiteY150" fmla="*/ 2005013 h 2686050"/>
                <a:gd name="connsiteX151" fmla="*/ 995362 w 3152775"/>
                <a:gd name="connsiteY151" fmla="*/ 2024063 h 2686050"/>
                <a:gd name="connsiteX152" fmla="*/ 1009650 w 3152775"/>
                <a:gd name="connsiteY152" fmla="*/ 2038350 h 2686050"/>
                <a:gd name="connsiteX153" fmla="*/ 1023937 w 3152775"/>
                <a:gd name="connsiteY153" fmla="*/ 2043113 h 2686050"/>
                <a:gd name="connsiteX154" fmla="*/ 1052512 w 3152775"/>
                <a:gd name="connsiteY154" fmla="*/ 2057400 h 2686050"/>
                <a:gd name="connsiteX155" fmla="*/ 1095375 w 3152775"/>
                <a:gd name="connsiteY155" fmla="*/ 2062163 h 2686050"/>
                <a:gd name="connsiteX156" fmla="*/ 1123950 w 3152775"/>
                <a:gd name="connsiteY156" fmla="*/ 2081213 h 2686050"/>
                <a:gd name="connsiteX157" fmla="*/ 1147762 w 3152775"/>
                <a:gd name="connsiteY157" fmla="*/ 2124075 h 2686050"/>
                <a:gd name="connsiteX158" fmla="*/ 1162050 w 3152775"/>
                <a:gd name="connsiteY158" fmla="*/ 2133600 h 2686050"/>
                <a:gd name="connsiteX159" fmla="*/ 1171575 w 3152775"/>
                <a:gd name="connsiteY159" fmla="*/ 2147888 h 2686050"/>
                <a:gd name="connsiteX160" fmla="*/ 1200150 w 3152775"/>
                <a:gd name="connsiteY160" fmla="*/ 2162175 h 2686050"/>
                <a:gd name="connsiteX161" fmla="*/ 1223962 w 3152775"/>
                <a:gd name="connsiteY161" fmla="*/ 2185988 h 2686050"/>
                <a:gd name="connsiteX162" fmla="*/ 1247775 w 3152775"/>
                <a:gd name="connsiteY162" fmla="*/ 2209800 h 2686050"/>
                <a:gd name="connsiteX163" fmla="*/ 1281112 w 3152775"/>
                <a:gd name="connsiteY163" fmla="*/ 2247900 h 2686050"/>
                <a:gd name="connsiteX164" fmla="*/ 1290637 w 3152775"/>
                <a:gd name="connsiteY164" fmla="*/ 2262188 h 2686050"/>
                <a:gd name="connsiteX165" fmla="*/ 1347787 w 3152775"/>
                <a:gd name="connsiteY165" fmla="*/ 2290763 h 2686050"/>
                <a:gd name="connsiteX166" fmla="*/ 1362075 w 3152775"/>
                <a:gd name="connsiteY166" fmla="*/ 2295525 h 2686050"/>
                <a:gd name="connsiteX167" fmla="*/ 1376362 w 3152775"/>
                <a:gd name="connsiteY167" fmla="*/ 2300288 h 2686050"/>
                <a:gd name="connsiteX168" fmla="*/ 1385887 w 3152775"/>
                <a:gd name="connsiteY168" fmla="*/ 2286000 h 2686050"/>
                <a:gd name="connsiteX169" fmla="*/ 1452562 w 3152775"/>
                <a:gd name="connsiteY169" fmla="*/ 2286000 h 2686050"/>
                <a:gd name="connsiteX170" fmla="*/ 1481137 w 3152775"/>
                <a:gd name="connsiteY170" fmla="*/ 2300288 h 2686050"/>
                <a:gd name="connsiteX171" fmla="*/ 1495425 w 3152775"/>
                <a:gd name="connsiteY171" fmla="*/ 2305050 h 2686050"/>
                <a:gd name="connsiteX172" fmla="*/ 1528762 w 3152775"/>
                <a:gd name="connsiteY172" fmla="*/ 2343150 h 2686050"/>
                <a:gd name="connsiteX173" fmla="*/ 1543050 w 3152775"/>
                <a:gd name="connsiteY173" fmla="*/ 2371725 h 2686050"/>
                <a:gd name="connsiteX174" fmla="*/ 1600200 w 3152775"/>
                <a:gd name="connsiteY174" fmla="*/ 2400300 h 2686050"/>
                <a:gd name="connsiteX175" fmla="*/ 1619250 w 3152775"/>
                <a:gd name="connsiteY175" fmla="*/ 2405063 h 2686050"/>
                <a:gd name="connsiteX176" fmla="*/ 1671637 w 3152775"/>
                <a:gd name="connsiteY176" fmla="*/ 2409825 h 2686050"/>
                <a:gd name="connsiteX177" fmla="*/ 1681162 w 3152775"/>
                <a:gd name="connsiteY177" fmla="*/ 2424113 h 2686050"/>
                <a:gd name="connsiteX178" fmla="*/ 1728787 w 3152775"/>
                <a:gd name="connsiteY178" fmla="*/ 2452688 h 2686050"/>
                <a:gd name="connsiteX179" fmla="*/ 1747837 w 3152775"/>
                <a:gd name="connsiteY179" fmla="*/ 2457450 h 2686050"/>
                <a:gd name="connsiteX180" fmla="*/ 1800225 w 3152775"/>
                <a:gd name="connsiteY180" fmla="*/ 2462213 h 2686050"/>
                <a:gd name="connsiteX181" fmla="*/ 1790700 w 3152775"/>
                <a:gd name="connsiteY181" fmla="*/ 2528888 h 2686050"/>
                <a:gd name="connsiteX182" fmla="*/ 1809750 w 3152775"/>
                <a:gd name="connsiteY182" fmla="*/ 2638425 h 2686050"/>
                <a:gd name="connsiteX183" fmla="*/ 1824037 w 3152775"/>
                <a:gd name="connsiteY183" fmla="*/ 2647950 h 2686050"/>
                <a:gd name="connsiteX184" fmla="*/ 1852612 w 3152775"/>
                <a:gd name="connsiteY184" fmla="*/ 2667000 h 2686050"/>
                <a:gd name="connsiteX185" fmla="*/ 1857375 w 3152775"/>
                <a:gd name="connsiteY185" fmla="*/ 2652713 h 2686050"/>
                <a:gd name="connsiteX186" fmla="*/ 1862137 w 3152775"/>
                <a:gd name="connsiteY186" fmla="*/ 2605088 h 2686050"/>
                <a:gd name="connsiteX187" fmla="*/ 1871662 w 3152775"/>
                <a:gd name="connsiteY187" fmla="*/ 2619375 h 2686050"/>
                <a:gd name="connsiteX188" fmla="*/ 1885950 w 3152775"/>
                <a:gd name="connsiteY188" fmla="*/ 2624138 h 2686050"/>
                <a:gd name="connsiteX189" fmla="*/ 1924050 w 3152775"/>
                <a:gd name="connsiteY189" fmla="*/ 2638425 h 2686050"/>
                <a:gd name="connsiteX190" fmla="*/ 1952625 w 3152775"/>
                <a:gd name="connsiteY190" fmla="*/ 2652713 h 2686050"/>
                <a:gd name="connsiteX191" fmla="*/ 1981200 w 3152775"/>
                <a:gd name="connsiteY191" fmla="*/ 2647950 h 2686050"/>
                <a:gd name="connsiteX192" fmla="*/ 2024062 w 3152775"/>
                <a:gd name="connsiteY192" fmla="*/ 2662238 h 2686050"/>
                <a:gd name="connsiteX193" fmla="*/ 2033587 w 3152775"/>
                <a:gd name="connsiteY193" fmla="*/ 2676525 h 2686050"/>
                <a:gd name="connsiteX194" fmla="*/ 2052637 w 3152775"/>
                <a:gd name="connsiteY194" fmla="*/ 2681288 h 2686050"/>
                <a:gd name="connsiteX195" fmla="*/ 2066925 w 3152775"/>
                <a:gd name="connsiteY195" fmla="*/ 2686050 h 2686050"/>
                <a:gd name="connsiteX196" fmla="*/ 2138362 w 3152775"/>
                <a:gd name="connsiteY196" fmla="*/ 2681288 h 2686050"/>
                <a:gd name="connsiteX197" fmla="*/ 2128837 w 3152775"/>
                <a:gd name="connsiteY197" fmla="*/ 2667000 h 2686050"/>
                <a:gd name="connsiteX198" fmla="*/ 2100262 w 3152775"/>
                <a:gd name="connsiteY198" fmla="*/ 2638425 h 2686050"/>
                <a:gd name="connsiteX199" fmla="*/ 2076450 w 3152775"/>
                <a:gd name="connsiteY199" fmla="*/ 2605088 h 2686050"/>
                <a:gd name="connsiteX200" fmla="*/ 2062162 w 3152775"/>
                <a:gd name="connsiteY200" fmla="*/ 2590800 h 2686050"/>
                <a:gd name="connsiteX201" fmla="*/ 2043112 w 3152775"/>
                <a:gd name="connsiteY201" fmla="*/ 2547938 h 2686050"/>
                <a:gd name="connsiteX202" fmla="*/ 2047875 w 3152775"/>
                <a:gd name="connsiteY202" fmla="*/ 2519363 h 2686050"/>
                <a:gd name="connsiteX203" fmla="*/ 2057400 w 3152775"/>
                <a:gd name="connsiteY203" fmla="*/ 2490788 h 2686050"/>
                <a:gd name="connsiteX204" fmla="*/ 2038350 w 3152775"/>
                <a:gd name="connsiteY204" fmla="*/ 2466975 h 2686050"/>
                <a:gd name="connsiteX205" fmla="*/ 2028825 w 3152775"/>
                <a:gd name="connsiteY205" fmla="*/ 2452688 h 2686050"/>
                <a:gd name="connsiteX206" fmla="*/ 2014537 w 3152775"/>
                <a:gd name="connsiteY206" fmla="*/ 2447925 h 2686050"/>
                <a:gd name="connsiteX207" fmla="*/ 2000250 w 3152775"/>
                <a:gd name="connsiteY207" fmla="*/ 2438400 h 2686050"/>
                <a:gd name="connsiteX208" fmla="*/ 1971675 w 3152775"/>
                <a:gd name="connsiteY208" fmla="*/ 2414588 h 2686050"/>
                <a:gd name="connsiteX209" fmla="*/ 1947862 w 3152775"/>
                <a:gd name="connsiteY209" fmla="*/ 2395538 h 2686050"/>
                <a:gd name="connsiteX210" fmla="*/ 1919287 w 3152775"/>
                <a:gd name="connsiteY210" fmla="*/ 2376488 h 2686050"/>
                <a:gd name="connsiteX211" fmla="*/ 1900237 w 3152775"/>
                <a:gd name="connsiteY211" fmla="*/ 2347913 h 2686050"/>
                <a:gd name="connsiteX212" fmla="*/ 1890712 w 3152775"/>
                <a:gd name="connsiteY212" fmla="*/ 2333625 h 2686050"/>
                <a:gd name="connsiteX213" fmla="*/ 1890712 w 3152775"/>
                <a:gd name="connsiteY213" fmla="*/ 2114550 h 2686050"/>
                <a:gd name="connsiteX214" fmla="*/ 1905000 w 3152775"/>
                <a:gd name="connsiteY214" fmla="*/ 2109788 h 2686050"/>
                <a:gd name="connsiteX215" fmla="*/ 1928812 w 3152775"/>
                <a:gd name="connsiteY215" fmla="*/ 2105025 h 2686050"/>
                <a:gd name="connsiteX216" fmla="*/ 1943100 w 3152775"/>
                <a:gd name="connsiteY216" fmla="*/ 2095500 h 2686050"/>
                <a:gd name="connsiteX217" fmla="*/ 1952625 w 3152775"/>
                <a:gd name="connsiteY217" fmla="*/ 2081213 h 2686050"/>
                <a:gd name="connsiteX218" fmla="*/ 1985962 w 3152775"/>
                <a:gd name="connsiteY218" fmla="*/ 2071688 h 2686050"/>
                <a:gd name="connsiteX219" fmla="*/ 2019300 w 3152775"/>
                <a:gd name="connsiteY219" fmla="*/ 2057400 h 2686050"/>
                <a:gd name="connsiteX220" fmla="*/ 2033587 w 3152775"/>
                <a:gd name="connsiteY220" fmla="*/ 2047875 h 2686050"/>
                <a:gd name="connsiteX221" fmla="*/ 2047875 w 3152775"/>
                <a:gd name="connsiteY221" fmla="*/ 2043113 h 2686050"/>
                <a:gd name="connsiteX222" fmla="*/ 2062162 w 3152775"/>
                <a:gd name="connsiteY222" fmla="*/ 2033588 h 2686050"/>
                <a:gd name="connsiteX223" fmla="*/ 2181225 w 3152775"/>
                <a:gd name="connsiteY223" fmla="*/ 2038350 h 2686050"/>
                <a:gd name="connsiteX224" fmla="*/ 2195512 w 3152775"/>
                <a:gd name="connsiteY224" fmla="*/ 2043113 h 2686050"/>
                <a:gd name="connsiteX225" fmla="*/ 2209800 w 3152775"/>
                <a:gd name="connsiteY225" fmla="*/ 2052638 h 2686050"/>
                <a:gd name="connsiteX226" fmla="*/ 2214562 w 3152775"/>
                <a:gd name="connsiteY226" fmla="*/ 2038350 h 2686050"/>
                <a:gd name="connsiteX227" fmla="*/ 2209800 w 3152775"/>
                <a:gd name="connsiteY227" fmla="*/ 1966913 h 2686050"/>
                <a:gd name="connsiteX228" fmla="*/ 2195512 w 3152775"/>
                <a:gd name="connsiteY228" fmla="*/ 1938338 h 2686050"/>
                <a:gd name="connsiteX229" fmla="*/ 2090737 w 3152775"/>
                <a:gd name="connsiteY229" fmla="*/ 1924050 h 2686050"/>
                <a:gd name="connsiteX230" fmla="*/ 2062162 w 3152775"/>
                <a:gd name="connsiteY230" fmla="*/ 1919288 h 2686050"/>
                <a:gd name="connsiteX231" fmla="*/ 2033587 w 3152775"/>
                <a:gd name="connsiteY231" fmla="*/ 1909763 h 2686050"/>
                <a:gd name="connsiteX232" fmla="*/ 2009775 w 3152775"/>
                <a:gd name="connsiteY232" fmla="*/ 1905000 h 2686050"/>
                <a:gd name="connsiteX233" fmla="*/ 1995487 w 3152775"/>
                <a:gd name="connsiteY233" fmla="*/ 1900238 h 2686050"/>
                <a:gd name="connsiteX234" fmla="*/ 1947862 w 3152775"/>
                <a:gd name="connsiteY234" fmla="*/ 1895475 h 2686050"/>
                <a:gd name="connsiteX235" fmla="*/ 1952625 w 3152775"/>
                <a:gd name="connsiteY235" fmla="*/ 1876425 h 2686050"/>
                <a:gd name="connsiteX236" fmla="*/ 1957387 w 3152775"/>
                <a:gd name="connsiteY236" fmla="*/ 1862138 h 2686050"/>
                <a:gd name="connsiteX237" fmla="*/ 1952625 w 3152775"/>
                <a:gd name="connsiteY237" fmla="*/ 1719263 h 2686050"/>
                <a:gd name="connsiteX238" fmla="*/ 1957387 w 3152775"/>
                <a:gd name="connsiteY238" fmla="*/ 1700213 h 2686050"/>
                <a:gd name="connsiteX239" fmla="*/ 1985962 w 3152775"/>
                <a:gd name="connsiteY239" fmla="*/ 1685925 h 2686050"/>
                <a:gd name="connsiteX240" fmla="*/ 2024062 w 3152775"/>
                <a:gd name="connsiteY240" fmla="*/ 1671638 h 2686050"/>
                <a:gd name="connsiteX241" fmla="*/ 2052637 w 3152775"/>
                <a:gd name="connsiteY241" fmla="*/ 1662113 h 2686050"/>
                <a:gd name="connsiteX242" fmla="*/ 2119312 w 3152775"/>
                <a:gd name="connsiteY242" fmla="*/ 1652588 h 2686050"/>
                <a:gd name="connsiteX243" fmla="*/ 2262187 w 3152775"/>
                <a:gd name="connsiteY243" fmla="*/ 1647825 h 2686050"/>
                <a:gd name="connsiteX244" fmla="*/ 2609850 w 3152775"/>
                <a:gd name="connsiteY244" fmla="*/ 1643063 h 2686050"/>
                <a:gd name="connsiteX245" fmla="*/ 2605087 w 3152775"/>
                <a:gd name="connsiteY245" fmla="*/ 1614488 h 2686050"/>
                <a:gd name="connsiteX246" fmla="*/ 2600325 w 3152775"/>
                <a:gd name="connsiteY246" fmla="*/ 1600200 h 2686050"/>
                <a:gd name="connsiteX247" fmla="*/ 2605087 w 3152775"/>
                <a:gd name="connsiteY247" fmla="*/ 1581150 h 2686050"/>
                <a:gd name="connsiteX248" fmla="*/ 2638425 w 3152775"/>
                <a:gd name="connsiteY248" fmla="*/ 1576388 h 2686050"/>
                <a:gd name="connsiteX249" fmla="*/ 2662237 w 3152775"/>
                <a:gd name="connsiteY249" fmla="*/ 1581150 h 2686050"/>
                <a:gd name="connsiteX250" fmla="*/ 2676525 w 3152775"/>
                <a:gd name="connsiteY250" fmla="*/ 1590675 h 2686050"/>
                <a:gd name="connsiteX251" fmla="*/ 2695575 w 3152775"/>
                <a:gd name="connsiteY251" fmla="*/ 1595438 h 2686050"/>
                <a:gd name="connsiteX252" fmla="*/ 2733675 w 3152775"/>
                <a:gd name="connsiteY252" fmla="*/ 1576388 h 2686050"/>
                <a:gd name="connsiteX253" fmla="*/ 2762250 w 3152775"/>
                <a:gd name="connsiteY253" fmla="*/ 1557338 h 2686050"/>
                <a:gd name="connsiteX254" fmla="*/ 2771775 w 3152775"/>
                <a:gd name="connsiteY254" fmla="*/ 1543050 h 2686050"/>
                <a:gd name="connsiteX255" fmla="*/ 2786062 w 3152775"/>
                <a:gd name="connsiteY255" fmla="*/ 1538288 h 2686050"/>
                <a:gd name="connsiteX256" fmla="*/ 2790825 w 3152775"/>
                <a:gd name="connsiteY256" fmla="*/ 1524000 h 2686050"/>
                <a:gd name="connsiteX257" fmla="*/ 2805112 w 3152775"/>
                <a:gd name="connsiteY257" fmla="*/ 1514475 h 2686050"/>
                <a:gd name="connsiteX258" fmla="*/ 2819400 w 3152775"/>
                <a:gd name="connsiteY258" fmla="*/ 1485900 h 2686050"/>
                <a:gd name="connsiteX259" fmla="*/ 2833687 w 3152775"/>
                <a:gd name="connsiteY259" fmla="*/ 1481138 h 2686050"/>
                <a:gd name="connsiteX260" fmla="*/ 2867025 w 3152775"/>
                <a:gd name="connsiteY260" fmla="*/ 1466850 h 2686050"/>
                <a:gd name="connsiteX261" fmla="*/ 2890837 w 3152775"/>
                <a:gd name="connsiteY261" fmla="*/ 1471613 h 2686050"/>
                <a:gd name="connsiteX262" fmla="*/ 2914650 w 3152775"/>
                <a:gd name="connsiteY262" fmla="*/ 1500188 h 2686050"/>
                <a:gd name="connsiteX263" fmla="*/ 2928937 w 3152775"/>
                <a:gd name="connsiteY263" fmla="*/ 1533525 h 2686050"/>
                <a:gd name="connsiteX264" fmla="*/ 2957512 w 3152775"/>
                <a:gd name="connsiteY264" fmla="*/ 1557338 h 2686050"/>
                <a:gd name="connsiteX265" fmla="*/ 2981325 w 3152775"/>
                <a:gd name="connsiteY265" fmla="*/ 1585913 h 2686050"/>
                <a:gd name="connsiteX266" fmla="*/ 3005137 w 3152775"/>
                <a:gd name="connsiteY266" fmla="*/ 1628775 h 2686050"/>
                <a:gd name="connsiteX267" fmla="*/ 3019425 w 3152775"/>
                <a:gd name="connsiteY267" fmla="*/ 1638300 h 2686050"/>
                <a:gd name="connsiteX268" fmla="*/ 3024187 w 3152775"/>
                <a:gd name="connsiteY268" fmla="*/ 1652588 h 2686050"/>
                <a:gd name="connsiteX269" fmla="*/ 3033712 w 3152775"/>
                <a:gd name="connsiteY269" fmla="*/ 1666875 h 2686050"/>
                <a:gd name="connsiteX270" fmla="*/ 3043237 w 3152775"/>
                <a:gd name="connsiteY270" fmla="*/ 1724025 h 2686050"/>
                <a:gd name="connsiteX271" fmla="*/ 3052762 w 3152775"/>
                <a:gd name="connsiteY271" fmla="*/ 1738313 h 2686050"/>
                <a:gd name="connsiteX272" fmla="*/ 3057525 w 3152775"/>
                <a:gd name="connsiteY272" fmla="*/ 1757363 h 2686050"/>
                <a:gd name="connsiteX273" fmla="*/ 3067050 w 3152775"/>
                <a:gd name="connsiteY273" fmla="*/ 1790700 h 2686050"/>
                <a:gd name="connsiteX274" fmla="*/ 3071812 w 3152775"/>
                <a:gd name="connsiteY274" fmla="*/ 1819275 h 2686050"/>
                <a:gd name="connsiteX275" fmla="*/ 3086100 w 3152775"/>
                <a:gd name="connsiteY275" fmla="*/ 1824038 h 2686050"/>
                <a:gd name="connsiteX276" fmla="*/ 3119437 w 3152775"/>
                <a:gd name="connsiteY276" fmla="*/ 1819275 h 2686050"/>
                <a:gd name="connsiteX277" fmla="*/ 3133725 w 3152775"/>
                <a:gd name="connsiteY277" fmla="*/ 1814513 h 2686050"/>
                <a:gd name="connsiteX278" fmla="*/ 3152775 w 3152775"/>
                <a:gd name="connsiteY278" fmla="*/ 1785938 h 2686050"/>
                <a:gd name="connsiteX279" fmla="*/ 3143250 w 3152775"/>
                <a:gd name="connsiteY279" fmla="*/ 1752600 h 2686050"/>
                <a:gd name="connsiteX280" fmla="*/ 3128962 w 3152775"/>
                <a:gd name="connsiteY280" fmla="*/ 1743075 h 2686050"/>
                <a:gd name="connsiteX281" fmla="*/ 3119437 w 3152775"/>
                <a:gd name="connsiteY281" fmla="*/ 1714500 h 2686050"/>
                <a:gd name="connsiteX282" fmla="*/ 3114675 w 3152775"/>
                <a:gd name="connsiteY282" fmla="*/ 1700213 h 2686050"/>
                <a:gd name="connsiteX283" fmla="*/ 3095625 w 3152775"/>
                <a:gd name="connsiteY283" fmla="*/ 1671638 h 2686050"/>
                <a:gd name="connsiteX284" fmla="*/ 3081337 w 3152775"/>
                <a:gd name="connsiteY284" fmla="*/ 1643063 h 2686050"/>
                <a:gd name="connsiteX285" fmla="*/ 3071812 w 3152775"/>
                <a:gd name="connsiteY285" fmla="*/ 1614488 h 2686050"/>
                <a:gd name="connsiteX286" fmla="*/ 3067050 w 3152775"/>
                <a:gd name="connsiteY286" fmla="*/ 1600200 h 2686050"/>
                <a:gd name="connsiteX287" fmla="*/ 3052762 w 3152775"/>
                <a:gd name="connsiteY287" fmla="*/ 1581150 h 2686050"/>
                <a:gd name="connsiteX288" fmla="*/ 3019425 w 3152775"/>
                <a:gd name="connsiteY288" fmla="*/ 1543050 h 2686050"/>
                <a:gd name="connsiteX289" fmla="*/ 3014662 w 3152775"/>
                <a:gd name="connsiteY289" fmla="*/ 1524000 h 2686050"/>
                <a:gd name="connsiteX290" fmla="*/ 3005137 w 3152775"/>
                <a:gd name="connsiteY290" fmla="*/ 1495425 h 2686050"/>
                <a:gd name="connsiteX291" fmla="*/ 2995612 w 3152775"/>
                <a:gd name="connsiteY291" fmla="*/ 1462088 h 2686050"/>
                <a:gd name="connsiteX292" fmla="*/ 2981325 w 3152775"/>
                <a:gd name="connsiteY292" fmla="*/ 1452563 h 2686050"/>
                <a:gd name="connsiteX293" fmla="*/ 2971800 w 3152775"/>
                <a:gd name="connsiteY293" fmla="*/ 1438275 h 2686050"/>
                <a:gd name="connsiteX294" fmla="*/ 2957512 w 3152775"/>
                <a:gd name="connsiteY294" fmla="*/ 1423988 h 2686050"/>
                <a:gd name="connsiteX295" fmla="*/ 2947987 w 3152775"/>
                <a:gd name="connsiteY295" fmla="*/ 1404938 h 2686050"/>
                <a:gd name="connsiteX296" fmla="*/ 2938462 w 3152775"/>
                <a:gd name="connsiteY296" fmla="*/ 1390650 h 2686050"/>
                <a:gd name="connsiteX297" fmla="*/ 2919412 w 3152775"/>
                <a:gd name="connsiteY297" fmla="*/ 1347788 h 2686050"/>
                <a:gd name="connsiteX298" fmla="*/ 2900362 w 3152775"/>
                <a:gd name="connsiteY298" fmla="*/ 1323975 h 2686050"/>
                <a:gd name="connsiteX299" fmla="*/ 2881312 w 3152775"/>
                <a:gd name="connsiteY299" fmla="*/ 1295400 h 2686050"/>
                <a:gd name="connsiteX300" fmla="*/ 2862262 w 3152775"/>
                <a:gd name="connsiteY300" fmla="*/ 1290638 h 2686050"/>
                <a:gd name="connsiteX301" fmla="*/ 2847975 w 3152775"/>
                <a:gd name="connsiteY301" fmla="*/ 1285875 h 2686050"/>
                <a:gd name="connsiteX302" fmla="*/ 2824162 w 3152775"/>
                <a:gd name="connsiteY302" fmla="*/ 1281113 h 2686050"/>
                <a:gd name="connsiteX303" fmla="*/ 2786062 w 3152775"/>
                <a:gd name="connsiteY303" fmla="*/ 1233488 h 2686050"/>
                <a:gd name="connsiteX304" fmla="*/ 2757487 w 3152775"/>
                <a:gd name="connsiteY304" fmla="*/ 1219200 h 2686050"/>
                <a:gd name="connsiteX305" fmla="*/ 2690812 w 3152775"/>
                <a:gd name="connsiteY305" fmla="*/ 1214438 h 2686050"/>
                <a:gd name="connsiteX306" fmla="*/ 2681287 w 3152775"/>
                <a:gd name="connsiteY306" fmla="*/ 1200150 h 2686050"/>
                <a:gd name="connsiteX307" fmla="*/ 2700337 w 3152775"/>
                <a:gd name="connsiteY307" fmla="*/ 1166813 h 2686050"/>
                <a:gd name="connsiteX308" fmla="*/ 2709862 w 3152775"/>
                <a:gd name="connsiteY308" fmla="*/ 1152525 h 2686050"/>
                <a:gd name="connsiteX309" fmla="*/ 2724150 w 3152775"/>
                <a:gd name="connsiteY309" fmla="*/ 1143000 h 2686050"/>
                <a:gd name="connsiteX310" fmla="*/ 2743200 w 3152775"/>
                <a:gd name="connsiteY310" fmla="*/ 1128713 h 2686050"/>
                <a:gd name="connsiteX311" fmla="*/ 2776537 w 3152775"/>
                <a:gd name="connsiteY311" fmla="*/ 1090613 h 2686050"/>
                <a:gd name="connsiteX312" fmla="*/ 2795587 w 3152775"/>
                <a:gd name="connsiteY312" fmla="*/ 1066800 h 2686050"/>
                <a:gd name="connsiteX313" fmla="*/ 2805112 w 3152775"/>
                <a:gd name="connsiteY313" fmla="*/ 1052513 h 2686050"/>
                <a:gd name="connsiteX314" fmla="*/ 2819400 w 3152775"/>
                <a:gd name="connsiteY314" fmla="*/ 1047750 h 2686050"/>
                <a:gd name="connsiteX315" fmla="*/ 2847975 w 3152775"/>
                <a:gd name="connsiteY315" fmla="*/ 1033463 h 2686050"/>
                <a:gd name="connsiteX316" fmla="*/ 2862262 w 3152775"/>
                <a:gd name="connsiteY316" fmla="*/ 1023938 h 2686050"/>
                <a:gd name="connsiteX317" fmla="*/ 2890837 w 3152775"/>
                <a:gd name="connsiteY317" fmla="*/ 1000125 h 2686050"/>
                <a:gd name="connsiteX318" fmla="*/ 2895600 w 3152775"/>
                <a:gd name="connsiteY318" fmla="*/ 985838 h 2686050"/>
                <a:gd name="connsiteX319" fmla="*/ 2881312 w 3152775"/>
                <a:gd name="connsiteY319" fmla="*/ 947738 h 2686050"/>
                <a:gd name="connsiteX320" fmla="*/ 2867025 w 3152775"/>
                <a:gd name="connsiteY320" fmla="*/ 938213 h 2686050"/>
                <a:gd name="connsiteX321" fmla="*/ 2857500 w 3152775"/>
                <a:gd name="connsiteY321" fmla="*/ 909638 h 2686050"/>
                <a:gd name="connsiteX322" fmla="*/ 2843212 w 3152775"/>
                <a:gd name="connsiteY322" fmla="*/ 890588 h 2686050"/>
                <a:gd name="connsiteX323" fmla="*/ 2833687 w 3152775"/>
                <a:gd name="connsiteY323" fmla="*/ 876300 h 2686050"/>
                <a:gd name="connsiteX324" fmla="*/ 2819400 w 3152775"/>
                <a:gd name="connsiteY324" fmla="*/ 862013 h 2686050"/>
                <a:gd name="connsiteX325" fmla="*/ 2800350 w 3152775"/>
                <a:gd name="connsiteY325" fmla="*/ 838200 h 2686050"/>
                <a:gd name="connsiteX326" fmla="*/ 2790825 w 3152775"/>
                <a:gd name="connsiteY326" fmla="*/ 823913 h 2686050"/>
                <a:gd name="connsiteX327" fmla="*/ 2762250 w 3152775"/>
                <a:gd name="connsiteY327" fmla="*/ 790575 h 2686050"/>
                <a:gd name="connsiteX328" fmla="*/ 2747962 w 3152775"/>
                <a:gd name="connsiteY328" fmla="*/ 738188 h 2686050"/>
                <a:gd name="connsiteX329" fmla="*/ 2743200 w 3152775"/>
                <a:gd name="connsiteY329" fmla="*/ 714375 h 2686050"/>
                <a:gd name="connsiteX330" fmla="*/ 2738437 w 3152775"/>
                <a:gd name="connsiteY330" fmla="*/ 700088 h 2686050"/>
                <a:gd name="connsiteX331" fmla="*/ 2733675 w 3152775"/>
                <a:gd name="connsiteY331" fmla="*/ 681038 h 2686050"/>
                <a:gd name="connsiteX332" fmla="*/ 2705100 w 3152775"/>
                <a:gd name="connsiteY332" fmla="*/ 633413 h 2686050"/>
                <a:gd name="connsiteX333" fmla="*/ 2695575 w 3152775"/>
                <a:gd name="connsiteY333" fmla="*/ 585788 h 2686050"/>
                <a:gd name="connsiteX334" fmla="*/ 2690812 w 3152775"/>
                <a:gd name="connsiteY334" fmla="*/ 571500 h 2686050"/>
                <a:gd name="connsiteX335" fmla="*/ 2695575 w 3152775"/>
                <a:gd name="connsiteY335" fmla="*/ 509588 h 2686050"/>
                <a:gd name="connsiteX336" fmla="*/ 2700337 w 3152775"/>
                <a:gd name="connsiteY336" fmla="*/ 495300 h 2686050"/>
                <a:gd name="connsiteX337" fmla="*/ 2705100 w 3152775"/>
                <a:gd name="connsiteY337" fmla="*/ 461963 h 2686050"/>
                <a:gd name="connsiteX338" fmla="*/ 2700337 w 3152775"/>
                <a:gd name="connsiteY338" fmla="*/ 357188 h 2686050"/>
                <a:gd name="connsiteX339" fmla="*/ 2690812 w 3152775"/>
                <a:gd name="connsiteY339" fmla="*/ 342900 h 2686050"/>
                <a:gd name="connsiteX340" fmla="*/ 2709862 w 3152775"/>
                <a:gd name="connsiteY340" fmla="*/ 309563 h 2686050"/>
                <a:gd name="connsiteX341" fmla="*/ 2728912 w 3152775"/>
                <a:gd name="connsiteY341" fmla="*/ 280988 h 2686050"/>
                <a:gd name="connsiteX342" fmla="*/ 2743200 w 3152775"/>
                <a:gd name="connsiteY342" fmla="*/ 252413 h 2686050"/>
                <a:gd name="connsiteX343" fmla="*/ 2767012 w 3152775"/>
                <a:gd name="connsiteY343" fmla="*/ 180975 h 2686050"/>
                <a:gd name="connsiteX344" fmla="*/ 2776537 w 3152775"/>
                <a:gd name="connsiteY344" fmla="*/ 152400 h 2686050"/>
                <a:gd name="connsiteX345" fmla="*/ 2781300 w 3152775"/>
                <a:gd name="connsiteY345" fmla="*/ 133350 h 2686050"/>
                <a:gd name="connsiteX346" fmla="*/ 2790825 w 3152775"/>
                <a:gd name="connsiteY346" fmla="*/ 104775 h 2686050"/>
                <a:gd name="connsiteX347" fmla="*/ 2786062 w 3152775"/>
                <a:gd name="connsiteY347" fmla="*/ 76200 h 2686050"/>
                <a:gd name="connsiteX348" fmla="*/ 2757487 w 3152775"/>
                <a:gd name="connsiteY348" fmla="*/ 47625 h 2686050"/>
                <a:gd name="connsiteX349" fmla="*/ 2743200 w 3152775"/>
                <a:gd name="connsiteY349" fmla="*/ 33338 h 2686050"/>
                <a:gd name="connsiteX350" fmla="*/ 2719387 w 3152775"/>
                <a:gd name="connsiteY350" fmla="*/ 1905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3152775" h="2686050">
                  <a:moveTo>
                    <a:pt x="2719387" y="19050"/>
                  </a:moveTo>
                  <a:cubicBezTo>
                    <a:pt x="2688431" y="17462"/>
                    <a:pt x="2611309" y="19774"/>
                    <a:pt x="2557462" y="23813"/>
                  </a:cubicBezTo>
                  <a:cubicBezTo>
                    <a:pt x="2547450" y="24564"/>
                    <a:pt x="2538412" y="30163"/>
                    <a:pt x="2528887" y="33338"/>
                  </a:cubicBezTo>
                  <a:lnTo>
                    <a:pt x="2500312" y="42863"/>
                  </a:lnTo>
                  <a:cubicBezTo>
                    <a:pt x="2495550" y="44450"/>
                    <a:pt x="2491020" y="47125"/>
                    <a:pt x="2486025" y="47625"/>
                  </a:cubicBezTo>
                  <a:cubicBezTo>
                    <a:pt x="2456832" y="50545"/>
                    <a:pt x="2403673" y="56228"/>
                    <a:pt x="2376487" y="57150"/>
                  </a:cubicBezTo>
                  <a:cubicBezTo>
                    <a:pt x="2303487" y="59625"/>
                    <a:pt x="2230437" y="60325"/>
                    <a:pt x="2157412" y="61913"/>
                  </a:cubicBezTo>
                  <a:cubicBezTo>
                    <a:pt x="2147887" y="65088"/>
                    <a:pt x="2138578" y="69003"/>
                    <a:pt x="2128837" y="71438"/>
                  </a:cubicBezTo>
                  <a:cubicBezTo>
                    <a:pt x="2122487" y="73025"/>
                    <a:pt x="2116056" y="74319"/>
                    <a:pt x="2109787" y="76200"/>
                  </a:cubicBezTo>
                  <a:cubicBezTo>
                    <a:pt x="2100170" y="79085"/>
                    <a:pt x="2090952" y="83290"/>
                    <a:pt x="2081212" y="85725"/>
                  </a:cubicBezTo>
                  <a:cubicBezTo>
                    <a:pt x="2057292" y="91706"/>
                    <a:pt x="2068372" y="88418"/>
                    <a:pt x="2047875" y="95250"/>
                  </a:cubicBezTo>
                  <a:cubicBezTo>
                    <a:pt x="2044700" y="100013"/>
                    <a:pt x="2042820" y="105962"/>
                    <a:pt x="2038350" y="109538"/>
                  </a:cubicBezTo>
                  <a:cubicBezTo>
                    <a:pt x="2026635" y="118910"/>
                    <a:pt x="2012454" y="111979"/>
                    <a:pt x="2000250" y="109538"/>
                  </a:cubicBezTo>
                  <a:cubicBezTo>
                    <a:pt x="1997075" y="104775"/>
                    <a:pt x="1994772" y="99297"/>
                    <a:pt x="1990725" y="95250"/>
                  </a:cubicBezTo>
                  <a:cubicBezTo>
                    <a:pt x="1986678" y="91203"/>
                    <a:pt x="1981557" y="88285"/>
                    <a:pt x="1976437" y="85725"/>
                  </a:cubicBezTo>
                  <a:cubicBezTo>
                    <a:pt x="1956985" y="75999"/>
                    <a:pt x="1917762" y="77264"/>
                    <a:pt x="1905000" y="76200"/>
                  </a:cubicBezTo>
                  <a:cubicBezTo>
                    <a:pt x="1898650" y="74613"/>
                    <a:pt x="1892340" y="72858"/>
                    <a:pt x="1885950" y="71438"/>
                  </a:cubicBezTo>
                  <a:cubicBezTo>
                    <a:pt x="1878048" y="69682"/>
                    <a:pt x="1869947" y="68805"/>
                    <a:pt x="1862137" y="66675"/>
                  </a:cubicBezTo>
                  <a:cubicBezTo>
                    <a:pt x="1852451" y="64033"/>
                    <a:pt x="1843087" y="60325"/>
                    <a:pt x="1833562" y="57150"/>
                  </a:cubicBezTo>
                  <a:cubicBezTo>
                    <a:pt x="1828800" y="55563"/>
                    <a:pt x="1824197" y="53373"/>
                    <a:pt x="1819275" y="52388"/>
                  </a:cubicBezTo>
                  <a:cubicBezTo>
                    <a:pt x="1811337" y="50800"/>
                    <a:pt x="1803315" y="49588"/>
                    <a:pt x="1795462" y="47625"/>
                  </a:cubicBezTo>
                  <a:cubicBezTo>
                    <a:pt x="1790592" y="46407"/>
                    <a:pt x="1786075" y="43952"/>
                    <a:pt x="1781175" y="42863"/>
                  </a:cubicBezTo>
                  <a:cubicBezTo>
                    <a:pt x="1771749" y="40768"/>
                    <a:pt x="1762144" y="39568"/>
                    <a:pt x="1752600" y="38100"/>
                  </a:cubicBezTo>
                  <a:cubicBezTo>
                    <a:pt x="1701120" y="30180"/>
                    <a:pt x="1714477" y="33039"/>
                    <a:pt x="1643062" y="28575"/>
                  </a:cubicBezTo>
                  <a:cubicBezTo>
                    <a:pt x="1627187" y="25400"/>
                    <a:pt x="1610796" y="24170"/>
                    <a:pt x="1595437" y="19050"/>
                  </a:cubicBezTo>
                  <a:lnTo>
                    <a:pt x="1566862" y="9525"/>
                  </a:lnTo>
                  <a:cubicBezTo>
                    <a:pt x="1541211" y="11857"/>
                    <a:pt x="1518476" y="5525"/>
                    <a:pt x="1500187" y="23813"/>
                  </a:cubicBezTo>
                  <a:cubicBezTo>
                    <a:pt x="1496140" y="27860"/>
                    <a:pt x="1495632" y="35260"/>
                    <a:pt x="1490662" y="38100"/>
                  </a:cubicBezTo>
                  <a:cubicBezTo>
                    <a:pt x="1483634" y="42116"/>
                    <a:pt x="1474874" y="41793"/>
                    <a:pt x="1466850" y="42863"/>
                  </a:cubicBezTo>
                  <a:cubicBezTo>
                    <a:pt x="1419308" y="49202"/>
                    <a:pt x="1371965" y="49988"/>
                    <a:pt x="1323975" y="52388"/>
                  </a:cubicBezTo>
                  <a:cubicBezTo>
                    <a:pt x="1293428" y="56751"/>
                    <a:pt x="1270343" y="60629"/>
                    <a:pt x="1238250" y="61913"/>
                  </a:cubicBezTo>
                  <a:cubicBezTo>
                    <a:pt x="1176366" y="64388"/>
                    <a:pt x="1114425" y="65088"/>
                    <a:pt x="1052512" y="66675"/>
                  </a:cubicBezTo>
                  <a:cubicBezTo>
                    <a:pt x="1014032" y="73089"/>
                    <a:pt x="1033100" y="68384"/>
                    <a:pt x="995362" y="80963"/>
                  </a:cubicBezTo>
                  <a:lnTo>
                    <a:pt x="981075" y="85725"/>
                  </a:lnTo>
                  <a:cubicBezTo>
                    <a:pt x="973137" y="84138"/>
                    <a:pt x="964290" y="84979"/>
                    <a:pt x="957262" y="80963"/>
                  </a:cubicBezTo>
                  <a:cubicBezTo>
                    <a:pt x="952292" y="78123"/>
                    <a:pt x="951784" y="70723"/>
                    <a:pt x="947737" y="66675"/>
                  </a:cubicBezTo>
                  <a:cubicBezTo>
                    <a:pt x="938504" y="57442"/>
                    <a:pt x="930783" y="56261"/>
                    <a:pt x="919162" y="52388"/>
                  </a:cubicBezTo>
                  <a:cubicBezTo>
                    <a:pt x="914446" y="38241"/>
                    <a:pt x="911432" y="20846"/>
                    <a:pt x="900112" y="9525"/>
                  </a:cubicBezTo>
                  <a:cubicBezTo>
                    <a:pt x="896065" y="5478"/>
                    <a:pt x="890587" y="3175"/>
                    <a:pt x="885825" y="0"/>
                  </a:cubicBezTo>
                  <a:cubicBezTo>
                    <a:pt x="884237" y="12700"/>
                    <a:pt x="883744" y="25585"/>
                    <a:pt x="881062" y="38100"/>
                  </a:cubicBezTo>
                  <a:cubicBezTo>
                    <a:pt x="878958" y="47917"/>
                    <a:pt x="873506" y="56830"/>
                    <a:pt x="871537" y="66675"/>
                  </a:cubicBezTo>
                  <a:cubicBezTo>
                    <a:pt x="865791" y="95411"/>
                    <a:pt x="869335" y="82809"/>
                    <a:pt x="862012" y="104775"/>
                  </a:cubicBezTo>
                  <a:cubicBezTo>
                    <a:pt x="868021" y="152842"/>
                    <a:pt x="862727" y="130730"/>
                    <a:pt x="876300" y="171450"/>
                  </a:cubicBezTo>
                  <a:cubicBezTo>
                    <a:pt x="877887" y="176213"/>
                    <a:pt x="878277" y="181561"/>
                    <a:pt x="881062" y="185738"/>
                  </a:cubicBezTo>
                  <a:cubicBezTo>
                    <a:pt x="884237" y="190500"/>
                    <a:pt x="888027" y="194906"/>
                    <a:pt x="890587" y="200025"/>
                  </a:cubicBezTo>
                  <a:cubicBezTo>
                    <a:pt x="902090" y="223029"/>
                    <a:pt x="885553" y="207781"/>
                    <a:pt x="909637" y="223838"/>
                  </a:cubicBezTo>
                  <a:cubicBezTo>
                    <a:pt x="912812" y="228600"/>
                    <a:pt x="915115" y="234078"/>
                    <a:pt x="919162" y="238125"/>
                  </a:cubicBezTo>
                  <a:cubicBezTo>
                    <a:pt x="923210" y="242172"/>
                    <a:pt x="930123" y="242992"/>
                    <a:pt x="933450" y="247650"/>
                  </a:cubicBezTo>
                  <a:cubicBezTo>
                    <a:pt x="938419" y="254607"/>
                    <a:pt x="939800" y="263525"/>
                    <a:pt x="942975" y="271463"/>
                  </a:cubicBezTo>
                  <a:cubicBezTo>
                    <a:pt x="941225" y="292463"/>
                    <a:pt x="955447" y="333375"/>
                    <a:pt x="923925" y="333375"/>
                  </a:cubicBezTo>
                  <a:cubicBezTo>
                    <a:pt x="918905" y="333375"/>
                    <a:pt x="914400" y="330200"/>
                    <a:pt x="909637" y="328613"/>
                  </a:cubicBezTo>
                  <a:cubicBezTo>
                    <a:pt x="901700" y="330200"/>
                    <a:pt x="892043" y="328193"/>
                    <a:pt x="885825" y="333375"/>
                  </a:cubicBezTo>
                  <a:cubicBezTo>
                    <a:pt x="880797" y="337565"/>
                    <a:pt x="883640" y="346409"/>
                    <a:pt x="881062" y="352425"/>
                  </a:cubicBezTo>
                  <a:cubicBezTo>
                    <a:pt x="878807" y="357686"/>
                    <a:pt x="874712" y="361950"/>
                    <a:pt x="871537" y="366713"/>
                  </a:cubicBezTo>
                  <a:cubicBezTo>
                    <a:pt x="869950" y="371475"/>
                    <a:pt x="870325" y="377450"/>
                    <a:pt x="866775" y="381000"/>
                  </a:cubicBezTo>
                  <a:cubicBezTo>
                    <a:pt x="863225" y="384550"/>
                    <a:pt x="856977" y="383518"/>
                    <a:pt x="852487" y="385763"/>
                  </a:cubicBezTo>
                  <a:cubicBezTo>
                    <a:pt x="847368" y="388323"/>
                    <a:pt x="843461" y="393033"/>
                    <a:pt x="838200" y="395288"/>
                  </a:cubicBezTo>
                  <a:cubicBezTo>
                    <a:pt x="832184" y="397866"/>
                    <a:pt x="825419" y="398169"/>
                    <a:pt x="819150" y="400050"/>
                  </a:cubicBezTo>
                  <a:cubicBezTo>
                    <a:pt x="809533" y="402935"/>
                    <a:pt x="800100" y="406400"/>
                    <a:pt x="790575" y="409575"/>
                  </a:cubicBezTo>
                  <a:lnTo>
                    <a:pt x="762000" y="419100"/>
                  </a:lnTo>
                  <a:lnTo>
                    <a:pt x="747712" y="423863"/>
                  </a:lnTo>
                  <a:cubicBezTo>
                    <a:pt x="731837" y="422275"/>
                    <a:pt x="715856" y="421526"/>
                    <a:pt x="700087" y="419100"/>
                  </a:cubicBezTo>
                  <a:cubicBezTo>
                    <a:pt x="695125" y="418337"/>
                    <a:pt x="690290" y="412093"/>
                    <a:pt x="685800" y="414338"/>
                  </a:cubicBezTo>
                  <a:cubicBezTo>
                    <a:pt x="681310" y="416583"/>
                    <a:pt x="682625" y="423863"/>
                    <a:pt x="681037" y="428625"/>
                  </a:cubicBezTo>
                  <a:cubicBezTo>
                    <a:pt x="678930" y="470764"/>
                    <a:pt x="698120" y="514074"/>
                    <a:pt x="661987" y="538163"/>
                  </a:cubicBezTo>
                  <a:cubicBezTo>
                    <a:pt x="657810" y="540948"/>
                    <a:pt x="652462" y="541338"/>
                    <a:pt x="647700" y="542925"/>
                  </a:cubicBezTo>
                  <a:cubicBezTo>
                    <a:pt x="646112" y="547688"/>
                    <a:pt x="645375" y="552824"/>
                    <a:pt x="642937" y="557213"/>
                  </a:cubicBezTo>
                  <a:cubicBezTo>
                    <a:pt x="637378" y="567220"/>
                    <a:pt x="623887" y="585788"/>
                    <a:pt x="623887" y="585788"/>
                  </a:cubicBezTo>
                  <a:cubicBezTo>
                    <a:pt x="622300" y="614363"/>
                    <a:pt x="620342" y="642920"/>
                    <a:pt x="619125" y="671513"/>
                  </a:cubicBezTo>
                  <a:cubicBezTo>
                    <a:pt x="617167" y="717536"/>
                    <a:pt x="620450" y="763964"/>
                    <a:pt x="614362" y="809625"/>
                  </a:cubicBezTo>
                  <a:cubicBezTo>
                    <a:pt x="613699" y="814601"/>
                    <a:pt x="604837" y="812800"/>
                    <a:pt x="600075" y="814388"/>
                  </a:cubicBezTo>
                  <a:cubicBezTo>
                    <a:pt x="549959" y="810808"/>
                    <a:pt x="548234" y="814544"/>
                    <a:pt x="514350" y="804863"/>
                  </a:cubicBezTo>
                  <a:cubicBezTo>
                    <a:pt x="509523" y="803484"/>
                    <a:pt x="504552" y="802345"/>
                    <a:pt x="500062" y="800100"/>
                  </a:cubicBezTo>
                  <a:cubicBezTo>
                    <a:pt x="494943" y="797540"/>
                    <a:pt x="491005" y="792900"/>
                    <a:pt x="485775" y="790575"/>
                  </a:cubicBezTo>
                  <a:cubicBezTo>
                    <a:pt x="476600" y="786497"/>
                    <a:pt x="465554" y="786619"/>
                    <a:pt x="457200" y="781050"/>
                  </a:cubicBezTo>
                  <a:cubicBezTo>
                    <a:pt x="421725" y="757401"/>
                    <a:pt x="465295" y="787796"/>
                    <a:pt x="428625" y="757238"/>
                  </a:cubicBezTo>
                  <a:cubicBezTo>
                    <a:pt x="420185" y="750205"/>
                    <a:pt x="404877" y="742298"/>
                    <a:pt x="395287" y="738188"/>
                  </a:cubicBezTo>
                  <a:cubicBezTo>
                    <a:pt x="390673" y="736210"/>
                    <a:pt x="385762" y="735013"/>
                    <a:pt x="381000" y="733425"/>
                  </a:cubicBezTo>
                  <a:cubicBezTo>
                    <a:pt x="374650" y="735013"/>
                    <a:pt x="363672" y="731873"/>
                    <a:pt x="361950" y="738188"/>
                  </a:cubicBezTo>
                  <a:cubicBezTo>
                    <a:pt x="357712" y="753726"/>
                    <a:pt x="366802" y="786172"/>
                    <a:pt x="371475" y="804863"/>
                  </a:cubicBezTo>
                  <a:cubicBezTo>
                    <a:pt x="369887" y="812800"/>
                    <a:pt x="370728" y="821647"/>
                    <a:pt x="366712" y="828675"/>
                  </a:cubicBezTo>
                  <a:cubicBezTo>
                    <a:pt x="360980" y="838706"/>
                    <a:pt x="341966" y="840386"/>
                    <a:pt x="333375" y="842963"/>
                  </a:cubicBezTo>
                  <a:cubicBezTo>
                    <a:pt x="323758" y="845848"/>
                    <a:pt x="304800" y="852488"/>
                    <a:pt x="304800" y="852488"/>
                  </a:cubicBezTo>
                  <a:cubicBezTo>
                    <a:pt x="301625" y="857250"/>
                    <a:pt x="299744" y="863199"/>
                    <a:pt x="295275" y="866775"/>
                  </a:cubicBezTo>
                  <a:cubicBezTo>
                    <a:pt x="291355" y="869911"/>
                    <a:pt x="285477" y="869293"/>
                    <a:pt x="280987" y="871538"/>
                  </a:cubicBezTo>
                  <a:cubicBezTo>
                    <a:pt x="244065" y="889999"/>
                    <a:pt x="288319" y="873858"/>
                    <a:pt x="252412" y="885825"/>
                  </a:cubicBezTo>
                  <a:cubicBezTo>
                    <a:pt x="222351" y="930918"/>
                    <a:pt x="267772" y="869727"/>
                    <a:pt x="223837" y="904875"/>
                  </a:cubicBezTo>
                  <a:cubicBezTo>
                    <a:pt x="219917" y="908011"/>
                    <a:pt x="222211" y="915243"/>
                    <a:pt x="219075" y="919163"/>
                  </a:cubicBezTo>
                  <a:cubicBezTo>
                    <a:pt x="215499" y="923633"/>
                    <a:pt x="209550" y="925513"/>
                    <a:pt x="204787" y="928688"/>
                  </a:cubicBezTo>
                  <a:cubicBezTo>
                    <a:pt x="195516" y="956502"/>
                    <a:pt x="207279" y="930958"/>
                    <a:pt x="185737" y="952500"/>
                  </a:cubicBezTo>
                  <a:cubicBezTo>
                    <a:pt x="164195" y="974042"/>
                    <a:pt x="189739" y="962279"/>
                    <a:pt x="161925" y="971550"/>
                  </a:cubicBezTo>
                  <a:cubicBezTo>
                    <a:pt x="136528" y="1009647"/>
                    <a:pt x="169860" y="963616"/>
                    <a:pt x="138112" y="995363"/>
                  </a:cubicBezTo>
                  <a:cubicBezTo>
                    <a:pt x="106359" y="1027115"/>
                    <a:pt x="152403" y="993772"/>
                    <a:pt x="114300" y="1019175"/>
                  </a:cubicBezTo>
                  <a:cubicBezTo>
                    <a:pt x="111125" y="1023938"/>
                    <a:pt x="107335" y="1028343"/>
                    <a:pt x="104775" y="1033463"/>
                  </a:cubicBezTo>
                  <a:cubicBezTo>
                    <a:pt x="102530" y="1037953"/>
                    <a:pt x="102797" y="1043573"/>
                    <a:pt x="100012" y="1047750"/>
                  </a:cubicBezTo>
                  <a:cubicBezTo>
                    <a:pt x="96276" y="1053354"/>
                    <a:pt x="90487" y="1057275"/>
                    <a:pt x="85725" y="1062038"/>
                  </a:cubicBezTo>
                  <a:cubicBezTo>
                    <a:pt x="84137" y="1069975"/>
                    <a:pt x="83092" y="1078041"/>
                    <a:pt x="80962" y="1085850"/>
                  </a:cubicBezTo>
                  <a:cubicBezTo>
                    <a:pt x="78320" y="1095536"/>
                    <a:pt x="71437" y="1114425"/>
                    <a:pt x="71437" y="1114425"/>
                  </a:cubicBezTo>
                  <a:cubicBezTo>
                    <a:pt x="67582" y="1141416"/>
                    <a:pt x="68329" y="1144352"/>
                    <a:pt x="61912" y="1166813"/>
                  </a:cubicBezTo>
                  <a:cubicBezTo>
                    <a:pt x="60533" y="1171640"/>
                    <a:pt x="59395" y="1176610"/>
                    <a:pt x="57150" y="1181100"/>
                  </a:cubicBezTo>
                  <a:cubicBezTo>
                    <a:pt x="54590" y="1186220"/>
                    <a:pt x="50800" y="1190625"/>
                    <a:pt x="47625" y="1195388"/>
                  </a:cubicBezTo>
                  <a:cubicBezTo>
                    <a:pt x="41952" y="1257779"/>
                    <a:pt x="48407" y="1231138"/>
                    <a:pt x="33337" y="1276350"/>
                  </a:cubicBezTo>
                  <a:cubicBezTo>
                    <a:pt x="30199" y="1285763"/>
                    <a:pt x="27444" y="1298210"/>
                    <a:pt x="19050" y="1304925"/>
                  </a:cubicBezTo>
                  <a:cubicBezTo>
                    <a:pt x="15130" y="1308061"/>
                    <a:pt x="9525" y="1308100"/>
                    <a:pt x="4762" y="1309688"/>
                  </a:cubicBezTo>
                  <a:cubicBezTo>
                    <a:pt x="3175" y="1314450"/>
                    <a:pt x="0" y="1318955"/>
                    <a:pt x="0" y="1323975"/>
                  </a:cubicBezTo>
                  <a:cubicBezTo>
                    <a:pt x="0" y="1334905"/>
                    <a:pt x="6510" y="1349536"/>
                    <a:pt x="14287" y="1357313"/>
                  </a:cubicBezTo>
                  <a:cubicBezTo>
                    <a:pt x="18334" y="1361360"/>
                    <a:pt x="23812" y="1363663"/>
                    <a:pt x="28575" y="1366838"/>
                  </a:cubicBezTo>
                  <a:cubicBezTo>
                    <a:pt x="30162" y="1371600"/>
                    <a:pt x="31092" y="1376635"/>
                    <a:pt x="33337" y="1381125"/>
                  </a:cubicBezTo>
                  <a:cubicBezTo>
                    <a:pt x="35897" y="1386245"/>
                    <a:pt x="41052" y="1389983"/>
                    <a:pt x="42862" y="1395413"/>
                  </a:cubicBezTo>
                  <a:cubicBezTo>
                    <a:pt x="45916" y="1404574"/>
                    <a:pt x="45283" y="1414620"/>
                    <a:pt x="47625" y="1423988"/>
                  </a:cubicBezTo>
                  <a:cubicBezTo>
                    <a:pt x="50060" y="1433728"/>
                    <a:pt x="57150" y="1452563"/>
                    <a:pt x="57150" y="1452563"/>
                  </a:cubicBezTo>
                  <a:cubicBezTo>
                    <a:pt x="58737" y="1500188"/>
                    <a:pt x="57955" y="1547951"/>
                    <a:pt x="61912" y="1595438"/>
                  </a:cubicBezTo>
                  <a:cubicBezTo>
                    <a:pt x="64821" y="1630343"/>
                    <a:pt x="70671" y="1615146"/>
                    <a:pt x="80962" y="1638300"/>
                  </a:cubicBezTo>
                  <a:cubicBezTo>
                    <a:pt x="85040" y="1647475"/>
                    <a:pt x="82133" y="1661306"/>
                    <a:pt x="90487" y="1666875"/>
                  </a:cubicBezTo>
                  <a:cubicBezTo>
                    <a:pt x="95250" y="1670050"/>
                    <a:pt x="100378" y="1672736"/>
                    <a:pt x="104775" y="1676400"/>
                  </a:cubicBezTo>
                  <a:cubicBezTo>
                    <a:pt x="109949" y="1680712"/>
                    <a:pt x="113581" y="1686773"/>
                    <a:pt x="119062" y="1690688"/>
                  </a:cubicBezTo>
                  <a:cubicBezTo>
                    <a:pt x="124839" y="1694815"/>
                    <a:pt x="132092" y="1696450"/>
                    <a:pt x="138112" y="1700213"/>
                  </a:cubicBezTo>
                  <a:cubicBezTo>
                    <a:pt x="150531" y="1707975"/>
                    <a:pt x="173329" y="1729414"/>
                    <a:pt x="185737" y="1733550"/>
                  </a:cubicBezTo>
                  <a:cubicBezTo>
                    <a:pt x="221658" y="1745525"/>
                    <a:pt x="177375" y="1729370"/>
                    <a:pt x="214312" y="1747838"/>
                  </a:cubicBezTo>
                  <a:cubicBezTo>
                    <a:pt x="218802" y="1750083"/>
                    <a:pt x="223837" y="1751013"/>
                    <a:pt x="228600" y="1752600"/>
                  </a:cubicBezTo>
                  <a:cubicBezTo>
                    <a:pt x="233362" y="1755775"/>
                    <a:pt x="237657" y="1759800"/>
                    <a:pt x="242887" y="1762125"/>
                  </a:cubicBezTo>
                  <a:cubicBezTo>
                    <a:pt x="252062" y="1766203"/>
                    <a:pt x="261937" y="1768475"/>
                    <a:pt x="271462" y="1771650"/>
                  </a:cubicBezTo>
                  <a:cubicBezTo>
                    <a:pt x="276225" y="1773238"/>
                    <a:pt x="280880" y="1775196"/>
                    <a:pt x="285750" y="1776413"/>
                  </a:cubicBezTo>
                  <a:cubicBezTo>
                    <a:pt x="292100" y="1778000"/>
                    <a:pt x="298531" y="1779294"/>
                    <a:pt x="304800" y="1781175"/>
                  </a:cubicBezTo>
                  <a:cubicBezTo>
                    <a:pt x="314417" y="1784060"/>
                    <a:pt x="323850" y="1787525"/>
                    <a:pt x="333375" y="1790700"/>
                  </a:cubicBezTo>
                  <a:lnTo>
                    <a:pt x="361950" y="1800225"/>
                  </a:lnTo>
                  <a:lnTo>
                    <a:pt x="404812" y="1814513"/>
                  </a:lnTo>
                  <a:lnTo>
                    <a:pt x="419100" y="1819275"/>
                  </a:lnTo>
                  <a:cubicBezTo>
                    <a:pt x="423862" y="1822450"/>
                    <a:pt x="428157" y="1826475"/>
                    <a:pt x="433387" y="1828800"/>
                  </a:cubicBezTo>
                  <a:cubicBezTo>
                    <a:pt x="442562" y="1832878"/>
                    <a:pt x="452437" y="1835150"/>
                    <a:pt x="461962" y="1838325"/>
                  </a:cubicBezTo>
                  <a:lnTo>
                    <a:pt x="476250" y="1843088"/>
                  </a:lnTo>
                  <a:lnTo>
                    <a:pt x="490537" y="1847850"/>
                  </a:lnTo>
                  <a:lnTo>
                    <a:pt x="504825" y="1852613"/>
                  </a:lnTo>
                  <a:cubicBezTo>
                    <a:pt x="509587" y="1857375"/>
                    <a:pt x="514800" y="1861726"/>
                    <a:pt x="519112" y="1866900"/>
                  </a:cubicBezTo>
                  <a:cubicBezTo>
                    <a:pt x="522776" y="1871297"/>
                    <a:pt x="524590" y="1877141"/>
                    <a:pt x="528637" y="1881188"/>
                  </a:cubicBezTo>
                  <a:cubicBezTo>
                    <a:pt x="534250" y="1886801"/>
                    <a:pt x="541337" y="1890713"/>
                    <a:pt x="547687" y="1895475"/>
                  </a:cubicBezTo>
                  <a:cubicBezTo>
                    <a:pt x="556058" y="1920585"/>
                    <a:pt x="546918" y="1900266"/>
                    <a:pt x="566737" y="1924050"/>
                  </a:cubicBezTo>
                  <a:cubicBezTo>
                    <a:pt x="570401" y="1928447"/>
                    <a:pt x="573702" y="1933218"/>
                    <a:pt x="576262" y="1938338"/>
                  </a:cubicBezTo>
                  <a:cubicBezTo>
                    <a:pt x="578507" y="1942828"/>
                    <a:pt x="577811" y="1948769"/>
                    <a:pt x="581025" y="1952625"/>
                  </a:cubicBezTo>
                  <a:cubicBezTo>
                    <a:pt x="586107" y="1958723"/>
                    <a:pt x="594048" y="1961747"/>
                    <a:pt x="600075" y="1966913"/>
                  </a:cubicBezTo>
                  <a:cubicBezTo>
                    <a:pt x="605189" y="1971296"/>
                    <a:pt x="608758" y="1977464"/>
                    <a:pt x="614362" y="1981200"/>
                  </a:cubicBezTo>
                  <a:cubicBezTo>
                    <a:pt x="618539" y="1983985"/>
                    <a:pt x="624261" y="1983525"/>
                    <a:pt x="628650" y="1985963"/>
                  </a:cubicBezTo>
                  <a:cubicBezTo>
                    <a:pt x="674993" y="2011709"/>
                    <a:pt x="638198" y="2001208"/>
                    <a:pt x="681037" y="2009775"/>
                  </a:cubicBezTo>
                  <a:cubicBezTo>
                    <a:pt x="708025" y="2008188"/>
                    <a:pt x="737084" y="2015504"/>
                    <a:pt x="762000" y="2005013"/>
                  </a:cubicBezTo>
                  <a:cubicBezTo>
                    <a:pt x="772652" y="2000528"/>
                    <a:pt x="765400" y="1981476"/>
                    <a:pt x="771525" y="1971675"/>
                  </a:cubicBezTo>
                  <a:cubicBezTo>
                    <a:pt x="774186" y="1967418"/>
                    <a:pt x="780912" y="1968002"/>
                    <a:pt x="785812" y="1966913"/>
                  </a:cubicBezTo>
                  <a:cubicBezTo>
                    <a:pt x="795238" y="1964818"/>
                    <a:pt x="804918" y="1964044"/>
                    <a:pt x="814387" y="1962150"/>
                  </a:cubicBezTo>
                  <a:cubicBezTo>
                    <a:pt x="829344" y="1959159"/>
                    <a:pt x="834103" y="1957166"/>
                    <a:pt x="847725" y="1952625"/>
                  </a:cubicBezTo>
                  <a:cubicBezTo>
                    <a:pt x="861099" y="1953841"/>
                    <a:pt x="896078" y="1952990"/>
                    <a:pt x="914400" y="1962150"/>
                  </a:cubicBezTo>
                  <a:cubicBezTo>
                    <a:pt x="919519" y="1964710"/>
                    <a:pt x="923925" y="1968500"/>
                    <a:pt x="928687" y="1971675"/>
                  </a:cubicBezTo>
                  <a:cubicBezTo>
                    <a:pt x="944562" y="1995488"/>
                    <a:pt x="933450" y="1982788"/>
                    <a:pt x="966787" y="2005013"/>
                  </a:cubicBezTo>
                  <a:lnTo>
                    <a:pt x="995362" y="2024063"/>
                  </a:lnTo>
                  <a:cubicBezTo>
                    <a:pt x="1000125" y="2028825"/>
                    <a:pt x="1004046" y="2034614"/>
                    <a:pt x="1009650" y="2038350"/>
                  </a:cubicBezTo>
                  <a:cubicBezTo>
                    <a:pt x="1013827" y="2041135"/>
                    <a:pt x="1019447" y="2040868"/>
                    <a:pt x="1023937" y="2043113"/>
                  </a:cubicBezTo>
                  <a:cubicBezTo>
                    <a:pt x="1060858" y="2061574"/>
                    <a:pt x="1016609" y="2045433"/>
                    <a:pt x="1052512" y="2057400"/>
                  </a:cubicBezTo>
                  <a:cubicBezTo>
                    <a:pt x="1070768" y="2051315"/>
                    <a:pt x="1073150" y="2047347"/>
                    <a:pt x="1095375" y="2062163"/>
                  </a:cubicBezTo>
                  <a:lnTo>
                    <a:pt x="1123950" y="2081213"/>
                  </a:lnTo>
                  <a:cubicBezTo>
                    <a:pt x="1128913" y="2096102"/>
                    <a:pt x="1133725" y="2114717"/>
                    <a:pt x="1147762" y="2124075"/>
                  </a:cubicBezTo>
                  <a:lnTo>
                    <a:pt x="1162050" y="2133600"/>
                  </a:lnTo>
                  <a:cubicBezTo>
                    <a:pt x="1165225" y="2138363"/>
                    <a:pt x="1167528" y="2143840"/>
                    <a:pt x="1171575" y="2147888"/>
                  </a:cubicBezTo>
                  <a:cubicBezTo>
                    <a:pt x="1180808" y="2157121"/>
                    <a:pt x="1188529" y="2158302"/>
                    <a:pt x="1200150" y="2162175"/>
                  </a:cubicBezTo>
                  <a:cubicBezTo>
                    <a:pt x="1225548" y="2200273"/>
                    <a:pt x="1192215" y="2154241"/>
                    <a:pt x="1223962" y="2185988"/>
                  </a:cubicBezTo>
                  <a:cubicBezTo>
                    <a:pt x="1255709" y="2217735"/>
                    <a:pt x="1209677" y="2184402"/>
                    <a:pt x="1247775" y="2209800"/>
                  </a:cubicBezTo>
                  <a:cubicBezTo>
                    <a:pt x="1270000" y="2243137"/>
                    <a:pt x="1257300" y="2232025"/>
                    <a:pt x="1281112" y="2247900"/>
                  </a:cubicBezTo>
                  <a:cubicBezTo>
                    <a:pt x="1284287" y="2252663"/>
                    <a:pt x="1286329" y="2258419"/>
                    <a:pt x="1290637" y="2262188"/>
                  </a:cubicBezTo>
                  <a:cubicBezTo>
                    <a:pt x="1313361" y="2282072"/>
                    <a:pt x="1320810" y="2281771"/>
                    <a:pt x="1347787" y="2290763"/>
                  </a:cubicBezTo>
                  <a:lnTo>
                    <a:pt x="1362075" y="2295525"/>
                  </a:lnTo>
                  <a:lnTo>
                    <a:pt x="1376362" y="2300288"/>
                  </a:lnTo>
                  <a:cubicBezTo>
                    <a:pt x="1379537" y="2295525"/>
                    <a:pt x="1380917" y="2288840"/>
                    <a:pt x="1385887" y="2286000"/>
                  </a:cubicBezTo>
                  <a:cubicBezTo>
                    <a:pt x="1403165" y="2276127"/>
                    <a:pt x="1438293" y="2284415"/>
                    <a:pt x="1452562" y="2286000"/>
                  </a:cubicBezTo>
                  <a:cubicBezTo>
                    <a:pt x="1488483" y="2297975"/>
                    <a:pt x="1444200" y="2281820"/>
                    <a:pt x="1481137" y="2300288"/>
                  </a:cubicBezTo>
                  <a:cubicBezTo>
                    <a:pt x="1485627" y="2302533"/>
                    <a:pt x="1490662" y="2303463"/>
                    <a:pt x="1495425" y="2305050"/>
                  </a:cubicBezTo>
                  <a:cubicBezTo>
                    <a:pt x="1512094" y="2316163"/>
                    <a:pt x="1520824" y="2319338"/>
                    <a:pt x="1528762" y="2343150"/>
                  </a:cubicBezTo>
                  <a:cubicBezTo>
                    <a:pt x="1532159" y="2353341"/>
                    <a:pt x="1534361" y="2364122"/>
                    <a:pt x="1543050" y="2371725"/>
                  </a:cubicBezTo>
                  <a:cubicBezTo>
                    <a:pt x="1561676" y="2388022"/>
                    <a:pt x="1576818" y="2394454"/>
                    <a:pt x="1600200" y="2400300"/>
                  </a:cubicBezTo>
                  <a:cubicBezTo>
                    <a:pt x="1606550" y="2401888"/>
                    <a:pt x="1612762" y="2404198"/>
                    <a:pt x="1619250" y="2405063"/>
                  </a:cubicBezTo>
                  <a:cubicBezTo>
                    <a:pt x="1636631" y="2407380"/>
                    <a:pt x="1654175" y="2408238"/>
                    <a:pt x="1671637" y="2409825"/>
                  </a:cubicBezTo>
                  <a:cubicBezTo>
                    <a:pt x="1674812" y="2414588"/>
                    <a:pt x="1676854" y="2420344"/>
                    <a:pt x="1681162" y="2424113"/>
                  </a:cubicBezTo>
                  <a:cubicBezTo>
                    <a:pt x="1689469" y="2431382"/>
                    <a:pt x="1715731" y="2447792"/>
                    <a:pt x="1728787" y="2452688"/>
                  </a:cubicBezTo>
                  <a:cubicBezTo>
                    <a:pt x="1734916" y="2454986"/>
                    <a:pt x="1741349" y="2456585"/>
                    <a:pt x="1747837" y="2457450"/>
                  </a:cubicBezTo>
                  <a:cubicBezTo>
                    <a:pt x="1765218" y="2459767"/>
                    <a:pt x="1782762" y="2460625"/>
                    <a:pt x="1800225" y="2462213"/>
                  </a:cubicBezTo>
                  <a:cubicBezTo>
                    <a:pt x="1791761" y="2487601"/>
                    <a:pt x="1789472" y="2490831"/>
                    <a:pt x="1790700" y="2528888"/>
                  </a:cubicBezTo>
                  <a:cubicBezTo>
                    <a:pt x="1791199" y="2544359"/>
                    <a:pt x="1784246" y="2612921"/>
                    <a:pt x="1809750" y="2638425"/>
                  </a:cubicBezTo>
                  <a:cubicBezTo>
                    <a:pt x="1813797" y="2642472"/>
                    <a:pt x="1819640" y="2644286"/>
                    <a:pt x="1824037" y="2647950"/>
                  </a:cubicBezTo>
                  <a:cubicBezTo>
                    <a:pt x="1847819" y="2667769"/>
                    <a:pt x="1827505" y="2658631"/>
                    <a:pt x="1852612" y="2667000"/>
                  </a:cubicBezTo>
                  <a:cubicBezTo>
                    <a:pt x="1854200" y="2662238"/>
                    <a:pt x="1856612" y="2657675"/>
                    <a:pt x="1857375" y="2652713"/>
                  </a:cubicBezTo>
                  <a:cubicBezTo>
                    <a:pt x="1859801" y="2636944"/>
                    <a:pt x="1855853" y="2619752"/>
                    <a:pt x="1862137" y="2605088"/>
                  </a:cubicBezTo>
                  <a:cubicBezTo>
                    <a:pt x="1864392" y="2599827"/>
                    <a:pt x="1867193" y="2615799"/>
                    <a:pt x="1871662" y="2619375"/>
                  </a:cubicBezTo>
                  <a:cubicBezTo>
                    <a:pt x="1875582" y="2622511"/>
                    <a:pt x="1881336" y="2622160"/>
                    <a:pt x="1885950" y="2624138"/>
                  </a:cubicBezTo>
                  <a:cubicBezTo>
                    <a:pt x="1920813" y="2639080"/>
                    <a:pt x="1888931" y="2629646"/>
                    <a:pt x="1924050" y="2638425"/>
                  </a:cubicBezTo>
                  <a:cubicBezTo>
                    <a:pt x="1931274" y="2643241"/>
                    <a:pt x="1942766" y="2652713"/>
                    <a:pt x="1952625" y="2652713"/>
                  </a:cubicBezTo>
                  <a:cubicBezTo>
                    <a:pt x="1962281" y="2652713"/>
                    <a:pt x="1971675" y="2649538"/>
                    <a:pt x="1981200" y="2647950"/>
                  </a:cubicBezTo>
                  <a:cubicBezTo>
                    <a:pt x="2000358" y="2651143"/>
                    <a:pt x="2010669" y="2648845"/>
                    <a:pt x="2024062" y="2662238"/>
                  </a:cubicBezTo>
                  <a:cubicBezTo>
                    <a:pt x="2028109" y="2666285"/>
                    <a:pt x="2028825" y="2673350"/>
                    <a:pt x="2033587" y="2676525"/>
                  </a:cubicBezTo>
                  <a:cubicBezTo>
                    <a:pt x="2039033" y="2680156"/>
                    <a:pt x="2046343" y="2679490"/>
                    <a:pt x="2052637" y="2681288"/>
                  </a:cubicBezTo>
                  <a:cubicBezTo>
                    <a:pt x="2057464" y="2682667"/>
                    <a:pt x="2062162" y="2684463"/>
                    <a:pt x="2066925" y="2686050"/>
                  </a:cubicBezTo>
                  <a:cubicBezTo>
                    <a:pt x="2090737" y="2684463"/>
                    <a:pt x="2115552" y="2688306"/>
                    <a:pt x="2138362" y="2681288"/>
                  </a:cubicBezTo>
                  <a:cubicBezTo>
                    <a:pt x="2143833" y="2679605"/>
                    <a:pt x="2132640" y="2671278"/>
                    <a:pt x="2128837" y="2667000"/>
                  </a:cubicBezTo>
                  <a:cubicBezTo>
                    <a:pt x="2119888" y="2656932"/>
                    <a:pt x="2107734" y="2649633"/>
                    <a:pt x="2100262" y="2638425"/>
                  </a:cubicBezTo>
                  <a:cubicBezTo>
                    <a:pt x="2092726" y="2627121"/>
                    <a:pt x="2085307" y="2615421"/>
                    <a:pt x="2076450" y="2605088"/>
                  </a:cubicBezTo>
                  <a:cubicBezTo>
                    <a:pt x="2072067" y="2599974"/>
                    <a:pt x="2066925" y="2595563"/>
                    <a:pt x="2062162" y="2590800"/>
                  </a:cubicBezTo>
                  <a:cubicBezTo>
                    <a:pt x="2050827" y="2556795"/>
                    <a:pt x="2058206" y="2570579"/>
                    <a:pt x="2043112" y="2547938"/>
                  </a:cubicBezTo>
                  <a:cubicBezTo>
                    <a:pt x="2044700" y="2538413"/>
                    <a:pt x="2045533" y="2528731"/>
                    <a:pt x="2047875" y="2519363"/>
                  </a:cubicBezTo>
                  <a:cubicBezTo>
                    <a:pt x="2050310" y="2509623"/>
                    <a:pt x="2057400" y="2490788"/>
                    <a:pt x="2057400" y="2490788"/>
                  </a:cubicBezTo>
                  <a:cubicBezTo>
                    <a:pt x="2048128" y="2462973"/>
                    <a:pt x="2059892" y="2488517"/>
                    <a:pt x="2038350" y="2466975"/>
                  </a:cubicBezTo>
                  <a:cubicBezTo>
                    <a:pt x="2034303" y="2462928"/>
                    <a:pt x="2033294" y="2456264"/>
                    <a:pt x="2028825" y="2452688"/>
                  </a:cubicBezTo>
                  <a:cubicBezTo>
                    <a:pt x="2024905" y="2449552"/>
                    <a:pt x="2019027" y="2450170"/>
                    <a:pt x="2014537" y="2447925"/>
                  </a:cubicBezTo>
                  <a:cubicBezTo>
                    <a:pt x="2009418" y="2445365"/>
                    <a:pt x="2004647" y="2442064"/>
                    <a:pt x="2000250" y="2438400"/>
                  </a:cubicBezTo>
                  <a:cubicBezTo>
                    <a:pt x="1963581" y="2407843"/>
                    <a:pt x="2007147" y="2438237"/>
                    <a:pt x="1971675" y="2414588"/>
                  </a:cubicBezTo>
                  <a:cubicBezTo>
                    <a:pt x="1954075" y="2388187"/>
                    <a:pt x="1972220" y="2409070"/>
                    <a:pt x="1947862" y="2395538"/>
                  </a:cubicBezTo>
                  <a:cubicBezTo>
                    <a:pt x="1937855" y="2389979"/>
                    <a:pt x="1919287" y="2376488"/>
                    <a:pt x="1919287" y="2376488"/>
                  </a:cubicBezTo>
                  <a:lnTo>
                    <a:pt x="1900237" y="2347913"/>
                  </a:lnTo>
                  <a:lnTo>
                    <a:pt x="1890712" y="2333625"/>
                  </a:lnTo>
                  <a:cubicBezTo>
                    <a:pt x="1865179" y="2257020"/>
                    <a:pt x="1874681" y="2290896"/>
                    <a:pt x="1890712" y="2114550"/>
                  </a:cubicBezTo>
                  <a:cubicBezTo>
                    <a:pt x="1891167" y="2109550"/>
                    <a:pt x="1900130" y="2111006"/>
                    <a:pt x="1905000" y="2109788"/>
                  </a:cubicBezTo>
                  <a:cubicBezTo>
                    <a:pt x="1912853" y="2107825"/>
                    <a:pt x="1920875" y="2106613"/>
                    <a:pt x="1928812" y="2105025"/>
                  </a:cubicBezTo>
                  <a:cubicBezTo>
                    <a:pt x="1933575" y="2101850"/>
                    <a:pt x="1939052" y="2099547"/>
                    <a:pt x="1943100" y="2095500"/>
                  </a:cubicBezTo>
                  <a:cubicBezTo>
                    <a:pt x="1947147" y="2091453"/>
                    <a:pt x="1948156" y="2084789"/>
                    <a:pt x="1952625" y="2081213"/>
                  </a:cubicBezTo>
                  <a:cubicBezTo>
                    <a:pt x="1955733" y="2078727"/>
                    <a:pt x="1984714" y="2072000"/>
                    <a:pt x="1985962" y="2071688"/>
                  </a:cubicBezTo>
                  <a:cubicBezTo>
                    <a:pt x="2021835" y="2047773"/>
                    <a:pt x="1976242" y="2075854"/>
                    <a:pt x="2019300" y="2057400"/>
                  </a:cubicBezTo>
                  <a:cubicBezTo>
                    <a:pt x="2024561" y="2055145"/>
                    <a:pt x="2028468" y="2050435"/>
                    <a:pt x="2033587" y="2047875"/>
                  </a:cubicBezTo>
                  <a:cubicBezTo>
                    <a:pt x="2038077" y="2045630"/>
                    <a:pt x="2043112" y="2044700"/>
                    <a:pt x="2047875" y="2043113"/>
                  </a:cubicBezTo>
                  <a:cubicBezTo>
                    <a:pt x="2052637" y="2039938"/>
                    <a:pt x="2056442" y="2033792"/>
                    <a:pt x="2062162" y="2033588"/>
                  </a:cubicBezTo>
                  <a:cubicBezTo>
                    <a:pt x="2101856" y="2032170"/>
                    <a:pt x="2141607" y="2035520"/>
                    <a:pt x="2181225" y="2038350"/>
                  </a:cubicBezTo>
                  <a:cubicBezTo>
                    <a:pt x="2186232" y="2038708"/>
                    <a:pt x="2191022" y="2040868"/>
                    <a:pt x="2195512" y="2043113"/>
                  </a:cubicBezTo>
                  <a:cubicBezTo>
                    <a:pt x="2200632" y="2045673"/>
                    <a:pt x="2205037" y="2049463"/>
                    <a:pt x="2209800" y="2052638"/>
                  </a:cubicBezTo>
                  <a:cubicBezTo>
                    <a:pt x="2211387" y="2047875"/>
                    <a:pt x="2214562" y="2043370"/>
                    <a:pt x="2214562" y="2038350"/>
                  </a:cubicBezTo>
                  <a:cubicBezTo>
                    <a:pt x="2214562" y="2014485"/>
                    <a:pt x="2212435" y="1990632"/>
                    <a:pt x="2209800" y="1966913"/>
                  </a:cubicBezTo>
                  <a:cubicBezTo>
                    <a:pt x="2209064" y="1960290"/>
                    <a:pt x="2201167" y="1941872"/>
                    <a:pt x="2195512" y="1938338"/>
                  </a:cubicBezTo>
                  <a:cubicBezTo>
                    <a:pt x="2170129" y="1922474"/>
                    <a:pt x="2107669" y="1925108"/>
                    <a:pt x="2090737" y="1924050"/>
                  </a:cubicBezTo>
                  <a:cubicBezTo>
                    <a:pt x="2081212" y="1922463"/>
                    <a:pt x="2071530" y="1921630"/>
                    <a:pt x="2062162" y="1919288"/>
                  </a:cubicBezTo>
                  <a:cubicBezTo>
                    <a:pt x="2052422" y="1916853"/>
                    <a:pt x="2043432" y="1911732"/>
                    <a:pt x="2033587" y="1909763"/>
                  </a:cubicBezTo>
                  <a:cubicBezTo>
                    <a:pt x="2025650" y="1908175"/>
                    <a:pt x="2017628" y="1906963"/>
                    <a:pt x="2009775" y="1905000"/>
                  </a:cubicBezTo>
                  <a:cubicBezTo>
                    <a:pt x="2004905" y="1903782"/>
                    <a:pt x="2000449" y="1901001"/>
                    <a:pt x="1995487" y="1900238"/>
                  </a:cubicBezTo>
                  <a:cubicBezTo>
                    <a:pt x="1979718" y="1897812"/>
                    <a:pt x="1963737" y="1897063"/>
                    <a:pt x="1947862" y="1895475"/>
                  </a:cubicBezTo>
                  <a:cubicBezTo>
                    <a:pt x="1949450" y="1889125"/>
                    <a:pt x="1950827" y="1882719"/>
                    <a:pt x="1952625" y="1876425"/>
                  </a:cubicBezTo>
                  <a:cubicBezTo>
                    <a:pt x="1954004" y="1871598"/>
                    <a:pt x="1957387" y="1867158"/>
                    <a:pt x="1957387" y="1862138"/>
                  </a:cubicBezTo>
                  <a:cubicBezTo>
                    <a:pt x="1957387" y="1814487"/>
                    <a:pt x="1954212" y="1766888"/>
                    <a:pt x="1952625" y="1719263"/>
                  </a:cubicBezTo>
                  <a:cubicBezTo>
                    <a:pt x="1954212" y="1712913"/>
                    <a:pt x="1953756" y="1705659"/>
                    <a:pt x="1957387" y="1700213"/>
                  </a:cubicBezTo>
                  <a:cubicBezTo>
                    <a:pt x="1964210" y="1689978"/>
                    <a:pt x="1976455" y="1690679"/>
                    <a:pt x="1985962" y="1685925"/>
                  </a:cubicBezTo>
                  <a:cubicBezTo>
                    <a:pt x="2029055" y="1664378"/>
                    <a:pt x="1963427" y="1688174"/>
                    <a:pt x="2024062" y="1671638"/>
                  </a:cubicBezTo>
                  <a:cubicBezTo>
                    <a:pt x="2033748" y="1668996"/>
                    <a:pt x="2043112" y="1665288"/>
                    <a:pt x="2052637" y="1662113"/>
                  </a:cubicBezTo>
                  <a:cubicBezTo>
                    <a:pt x="2081129" y="1652615"/>
                    <a:pt x="2070414" y="1654973"/>
                    <a:pt x="2119312" y="1652588"/>
                  </a:cubicBezTo>
                  <a:cubicBezTo>
                    <a:pt x="2166907" y="1650266"/>
                    <a:pt x="2214545" y="1648750"/>
                    <a:pt x="2262187" y="1647825"/>
                  </a:cubicBezTo>
                  <a:lnTo>
                    <a:pt x="2609850" y="1643063"/>
                  </a:lnTo>
                  <a:cubicBezTo>
                    <a:pt x="2608262" y="1633538"/>
                    <a:pt x="2607182" y="1623914"/>
                    <a:pt x="2605087" y="1614488"/>
                  </a:cubicBezTo>
                  <a:cubicBezTo>
                    <a:pt x="2603998" y="1609587"/>
                    <a:pt x="2600325" y="1605220"/>
                    <a:pt x="2600325" y="1600200"/>
                  </a:cubicBezTo>
                  <a:cubicBezTo>
                    <a:pt x="2600325" y="1593655"/>
                    <a:pt x="2599536" y="1584619"/>
                    <a:pt x="2605087" y="1581150"/>
                  </a:cubicBezTo>
                  <a:cubicBezTo>
                    <a:pt x="2614606" y="1575201"/>
                    <a:pt x="2627312" y="1577975"/>
                    <a:pt x="2638425" y="1576388"/>
                  </a:cubicBezTo>
                  <a:cubicBezTo>
                    <a:pt x="2646362" y="1577975"/>
                    <a:pt x="2654658" y="1578308"/>
                    <a:pt x="2662237" y="1581150"/>
                  </a:cubicBezTo>
                  <a:cubicBezTo>
                    <a:pt x="2667597" y="1583160"/>
                    <a:pt x="2671264" y="1588420"/>
                    <a:pt x="2676525" y="1590675"/>
                  </a:cubicBezTo>
                  <a:cubicBezTo>
                    <a:pt x="2682541" y="1593253"/>
                    <a:pt x="2689225" y="1593850"/>
                    <a:pt x="2695575" y="1595438"/>
                  </a:cubicBezTo>
                  <a:cubicBezTo>
                    <a:pt x="2751948" y="1586041"/>
                    <a:pt x="2705663" y="1600898"/>
                    <a:pt x="2733675" y="1576388"/>
                  </a:cubicBezTo>
                  <a:cubicBezTo>
                    <a:pt x="2742290" y="1568850"/>
                    <a:pt x="2762250" y="1557338"/>
                    <a:pt x="2762250" y="1557338"/>
                  </a:cubicBezTo>
                  <a:cubicBezTo>
                    <a:pt x="2765425" y="1552575"/>
                    <a:pt x="2767305" y="1546626"/>
                    <a:pt x="2771775" y="1543050"/>
                  </a:cubicBezTo>
                  <a:cubicBezTo>
                    <a:pt x="2775695" y="1539914"/>
                    <a:pt x="2782512" y="1541838"/>
                    <a:pt x="2786062" y="1538288"/>
                  </a:cubicBezTo>
                  <a:cubicBezTo>
                    <a:pt x="2789612" y="1534738"/>
                    <a:pt x="2787689" y="1527920"/>
                    <a:pt x="2790825" y="1524000"/>
                  </a:cubicBezTo>
                  <a:cubicBezTo>
                    <a:pt x="2794401" y="1519531"/>
                    <a:pt x="2800350" y="1517650"/>
                    <a:pt x="2805112" y="1514475"/>
                  </a:cubicBezTo>
                  <a:cubicBezTo>
                    <a:pt x="2808249" y="1505064"/>
                    <a:pt x="2811008" y="1492614"/>
                    <a:pt x="2819400" y="1485900"/>
                  </a:cubicBezTo>
                  <a:cubicBezTo>
                    <a:pt x="2823320" y="1482764"/>
                    <a:pt x="2828925" y="1482725"/>
                    <a:pt x="2833687" y="1481138"/>
                  </a:cubicBezTo>
                  <a:cubicBezTo>
                    <a:pt x="2845352" y="1473362"/>
                    <a:pt x="2851649" y="1466850"/>
                    <a:pt x="2867025" y="1466850"/>
                  </a:cubicBezTo>
                  <a:cubicBezTo>
                    <a:pt x="2875120" y="1466850"/>
                    <a:pt x="2882900" y="1470025"/>
                    <a:pt x="2890837" y="1471613"/>
                  </a:cubicBezTo>
                  <a:cubicBezTo>
                    <a:pt x="2899421" y="1480196"/>
                    <a:pt x="2909677" y="1488583"/>
                    <a:pt x="2914650" y="1500188"/>
                  </a:cubicBezTo>
                  <a:cubicBezTo>
                    <a:pt x="2925863" y="1526354"/>
                    <a:pt x="2911354" y="1512425"/>
                    <a:pt x="2928937" y="1533525"/>
                  </a:cubicBezTo>
                  <a:cubicBezTo>
                    <a:pt x="2947910" y="1556292"/>
                    <a:pt x="2937079" y="1540311"/>
                    <a:pt x="2957512" y="1557338"/>
                  </a:cubicBezTo>
                  <a:cubicBezTo>
                    <a:pt x="2971266" y="1568799"/>
                    <a:pt x="2971958" y="1571862"/>
                    <a:pt x="2981325" y="1585913"/>
                  </a:cubicBezTo>
                  <a:cubicBezTo>
                    <a:pt x="2986288" y="1600802"/>
                    <a:pt x="2991100" y="1619417"/>
                    <a:pt x="3005137" y="1628775"/>
                  </a:cubicBezTo>
                  <a:lnTo>
                    <a:pt x="3019425" y="1638300"/>
                  </a:lnTo>
                  <a:cubicBezTo>
                    <a:pt x="3021012" y="1643063"/>
                    <a:pt x="3021942" y="1648098"/>
                    <a:pt x="3024187" y="1652588"/>
                  </a:cubicBezTo>
                  <a:cubicBezTo>
                    <a:pt x="3026747" y="1657707"/>
                    <a:pt x="3032324" y="1661322"/>
                    <a:pt x="3033712" y="1666875"/>
                  </a:cubicBezTo>
                  <a:cubicBezTo>
                    <a:pt x="3038992" y="1687994"/>
                    <a:pt x="3033942" y="1705435"/>
                    <a:pt x="3043237" y="1724025"/>
                  </a:cubicBezTo>
                  <a:cubicBezTo>
                    <a:pt x="3045797" y="1729145"/>
                    <a:pt x="3049587" y="1733550"/>
                    <a:pt x="3052762" y="1738313"/>
                  </a:cubicBezTo>
                  <a:cubicBezTo>
                    <a:pt x="3054350" y="1744663"/>
                    <a:pt x="3055727" y="1751069"/>
                    <a:pt x="3057525" y="1757363"/>
                  </a:cubicBezTo>
                  <a:cubicBezTo>
                    <a:pt x="3063574" y="1778533"/>
                    <a:pt x="3062090" y="1765902"/>
                    <a:pt x="3067050" y="1790700"/>
                  </a:cubicBezTo>
                  <a:cubicBezTo>
                    <a:pt x="3068944" y="1800169"/>
                    <a:pt x="3067021" y="1810891"/>
                    <a:pt x="3071812" y="1819275"/>
                  </a:cubicBezTo>
                  <a:cubicBezTo>
                    <a:pt x="3074303" y="1823634"/>
                    <a:pt x="3081337" y="1822450"/>
                    <a:pt x="3086100" y="1824038"/>
                  </a:cubicBezTo>
                  <a:cubicBezTo>
                    <a:pt x="3097212" y="1822450"/>
                    <a:pt x="3108430" y="1821476"/>
                    <a:pt x="3119437" y="1819275"/>
                  </a:cubicBezTo>
                  <a:cubicBezTo>
                    <a:pt x="3124360" y="1818290"/>
                    <a:pt x="3130175" y="1818063"/>
                    <a:pt x="3133725" y="1814513"/>
                  </a:cubicBezTo>
                  <a:cubicBezTo>
                    <a:pt x="3141820" y="1806418"/>
                    <a:pt x="3152775" y="1785938"/>
                    <a:pt x="3152775" y="1785938"/>
                  </a:cubicBezTo>
                  <a:cubicBezTo>
                    <a:pt x="3152465" y="1784697"/>
                    <a:pt x="3145733" y="1755703"/>
                    <a:pt x="3143250" y="1752600"/>
                  </a:cubicBezTo>
                  <a:cubicBezTo>
                    <a:pt x="3139674" y="1748130"/>
                    <a:pt x="3133725" y="1746250"/>
                    <a:pt x="3128962" y="1743075"/>
                  </a:cubicBezTo>
                  <a:lnTo>
                    <a:pt x="3119437" y="1714500"/>
                  </a:lnTo>
                  <a:cubicBezTo>
                    <a:pt x="3117850" y="1709738"/>
                    <a:pt x="3117460" y="1704390"/>
                    <a:pt x="3114675" y="1700213"/>
                  </a:cubicBezTo>
                  <a:cubicBezTo>
                    <a:pt x="3108325" y="1690688"/>
                    <a:pt x="3099245" y="1682498"/>
                    <a:pt x="3095625" y="1671638"/>
                  </a:cubicBezTo>
                  <a:cubicBezTo>
                    <a:pt x="3089052" y="1651920"/>
                    <a:pt x="3093647" y="1661527"/>
                    <a:pt x="3081337" y="1643063"/>
                  </a:cubicBezTo>
                  <a:lnTo>
                    <a:pt x="3071812" y="1614488"/>
                  </a:lnTo>
                  <a:cubicBezTo>
                    <a:pt x="3070225" y="1609725"/>
                    <a:pt x="3070062" y="1604216"/>
                    <a:pt x="3067050" y="1600200"/>
                  </a:cubicBezTo>
                  <a:cubicBezTo>
                    <a:pt x="3062287" y="1593850"/>
                    <a:pt x="3057314" y="1587653"/>
                    <a:pt x="3052762" y="1581150"/>
                  </a:cubicBezTo>
                  <a:cubicBezTo>
                    <a:pt x="3028453" y="1546423"/>
                    <a:pt x="3044279" y="1559620"/>
                    <a:pt x="3019425" y="1543050"/>
                  </a:cubicBezTo>
                  <a:cubicBezTo>
                    <a:pt x="3017837" y="1536700"/>
                    <a:pt x="3016543" y="1530269"/>
                    <a:pt x="3014662" y="1524000"/>
                  </a:cubicBezTo>
                  <a:cubicBezTo>
                    <a:pt x="3011777" y="1514383"/>
                    <a:pt x="3007572" y="1505166"/>
                    <a:pt x="3005137" y="1495425"/>
                  </a:cubicBezTo>
                  <a:cubicBezTo>
                    <a:pt x="3004825" y="1494177"/>
                    <a:pt x="2998098" y="1465196"/>
                    <a:pt x="2995612" y="1462088"/>
                  </a:cubicBezTo>
                  <a:cubicBezTo>
                    <a:pt x="2992036" y="1457619"/>
                    <a:pt x="2986087" y="1455738"/>
                    <a:pt x="2981325" y="1452563"/>
                  </a:cubicBezTo>
                  <a:cubicBezTo>
                    <a:pt x="2978150" y="1447800"/>
                    <a:pt x="2975464" y="1442672"/>
                    <a:pt x="2971800" y="1438275"/>
                  </a:cubicBezTo>
                  <a:cubicBezTo>
                    <a:pt x="2967488" y="1433101"/>
                    <a:pt x="2961427" y="1429469"/>
                    <a:pt x="2957512" y="1423988"/>
                  </a:cubicBezTo>
                  <a:cubicBezTo>
                    <a:pt x="2953385" y="1418211"/>
                    <a:pt x="2951509" y="1411102"/>
                    <a:pt x="2947987" y="1404938"/>
                  </a:cubicBezTo>
                  <a:cubicBezTo>
                    <a:pt x="2945147" y="1399968"/>
                    <a:pt x="2941637" y="1395413"/>
                    <a:pt x="2938462" y="1390650"/>
                  </a:cubicBezTo>
                  <a:cubicBezTo>
                    <a:pt x="2927127" y="1356645"/>
                    <a:pt x="2934506" y="1370429"/>
                    <a:pt x="2919412" y="1347788"/>
                  </a:cubicBezTo>
                  <a:cubicBezTo>
                    <a:pt x="2908689" y="1315613"/>
                    <a:pt x="2923561" y="1350487"/>
                    <a:pt x="2900362" y="1323975"/>
                  </a:cubicBezTo>
                  <a:cubicBezTo>
                    <a:pt x="2892824" y="1315360"/>
                    <a:pt x="2892418" y="1298176"/>
                    <a:pt x="2881312" y="1295400"/>
                  </a:cubicBezTo>
                  <a:cubicBezTo>
                    <a:pt x="2874962" y="1293813"/>
                    <a:pt x="2868556" y="1292436"/>
                    <a:pt x="2862262" y="1290638"/>
                  </a:cubicBezTo>
                  <a:cubicBezTo>
                    <a:pt x="2857435" y="1289259"/>
                    <a:pt x="2852845" y="1287093"/>
                    <a:pt x="2847975" y="1285875"/>
                  </a:cubicBezTo>
                  <a:cubicBezTo>
                    <a:pt x="2840122" y="1283912"/>
                    <a:pt x="2832100" y="1282700"/>
                    <a:pt x="2824162" y="1281113"/>
                  </a:cubicBezTo>
                  <a:cubicBezTo>
                    <a:pt x="2807820" y="1256599"/>
                    <a:pt x="2807175" y="1251585"/>
                    <a:pt x="2786062" y="1233488"/>
                  </a:cubicBezTo>
                  <a:cubicBezTo>
                    <a:pt x="2778911" y="1227358"/>
                    <a:pt x="2767282" y="1220352"/>
                    <a:pt x="2757487" y="1219200"/>
                  </a:cubicBezTo>
                  <a:cubicBezTo>
                    <a:pt x="2735358" y="1216597"/>
                    <a:pt x="2713037" y="1216025"/>
                    <a:pt x="2690812" y="1214438"/>
                  </a:cubicBezTo>
                  <a:cubicBezTo>
                    <a:pt x="2687637" y="1209675"/>
                    <a:pt x="2681997" y="1205830"/>
                    <a:pt x="2681287" y="1200150"/>
                  </a:cubicBezTo>
                  <a:cubicBezTo>
                    <a:pt x="2678345" y="1176611"/>
                    <a:pt x="2685557" y="1176667"/>
                    <a:pt x="2700337" y="1166813"/>
                  </a:cubicBezTo>
                  <a:cubicBezTo>
                    <a:pt x="2703512" y="1162050"/>
                    <a:pt x="2705815" y="1156572"/>
                    <a:pt x="2709862" y="1152525"/>
                  </a:cubicBezTo>
                  <a:cubicBezTo>
                    <a:pt x="2713909" y="1148478"/>
                    <a:pt x="2719492" y="1146327"/>
                    <a:pt x="2724150" y="1143000"/>
                  </a:cubicBezTo>
                  <a:cubicBezTo>
                    <a:pt x="2730609" y="1138387"/>
                    <a:pt x="2736850" y="1133475"/>
                    <a:pt x="2743200" y="1128713"/>
                  </a:cubicBezTo>
                  <a:cubicBezTo>
                    <a:pt x="2765425" y="1095376"/>
                    <a:pt x="2752725" y="1106488"/>
                    <a:pt x="2776537" y="1090613"/>
                  </a:cubicBezTo>
                  <a:cubicBezTo>
                    <a:pt x="2785809" y="1062798"/>
                    <a:pt x="2774045" y="1088342"/>
                    <a:pt x="2795587" y="1066800"/>
                  </a:cubicBezTo>
                  <a:cubicBezTo>
                    <a:pt x="2799634" y="1062753"/>
                    <a:pt x="2800643" y="1056089"/>
                    <a:pt x="2805112" y="1052513"/>
                  </a:cubicBezTo>
                  <a:cubicBezTo>
                    <a:pt x="2809032" y="1049377"/>
                    <a:pt x="2814910" y="1049995"/>
                    <a:pt x="2819400" y="1047750"/>
                  </a:cubicBezTo>
                  <a:cubicBezTo>
                    <a:pt x="2856322" y="1029289"/>
                    <a:pt x="2812068" y="1045430"/>
                    <a:pt x="2847975" y="1033463"/>
                  </a:cubicBezTo>
                  <a:cubicBezTo>
                    <a:pt x="2852737" y="1030288"/>
                    <a:pt x="2857865" y="1027602"/>
                    <a:pt x="2862262" y="1023938"/>
                  </a:cubicBezTo>
                  <a:cubicBezTo>
                    <a:pt x="2898931" y="993380"/>
                    <a:pt x="2855366" y="1023773"/>
                    <a:pt x="2890837" y="1000125"/>
                  </a:cubicBezTo>
                  <a:cubicBezTo>
                    <a:pt x="2892425" y="995363"/>
                    <a:pt x="2895600" y="990858"/>
                    <a:pt x="2895600" y="985838"/>
                  </a:cubicBezTo>
                  <a:cubicBezTo>
                    <a:pt x="2895600" y="972208"/>
                    <a:pt x="2891166" y="957592"/>
                    <a:pt x="2881312" y="947738"/>
                  </a:cubicBezTo>
                  <a:cubicBezTo>
                    <a:pt x="2877265" y="943691"/>
                    <a:pt x="2871787" y="941388"/>
                    <a:pt x="2867025" y="938213"/>
                  </a:cubicBezTo>
                  <a:cubicBezTo>
                    <a:pt x="2863850" y="928688"/>
                    <a:pt x="2863524" y="917670"/>
                    <a:pt x="2857500" y="909638"/>
                  </a:cubicBezTo>
                  <a:cubicBezTo>
                    <a:pt x="2852737" y="903288"/>
                    <a:pt x="2847826" y="897047"/>
                    <a:pt x="2843212" y="890588"/>
                  </a:cubicBezTo>
                  <a:cubicBezTo>
                    <a:pt x="2839885" y="885930"/>
                    <a:pt x="2837351" y="880697"/>
                    <a:pt x="2833687" y="876300"/>
                  </a:cubicBezTo>
                  <a:cubicBezTo>
                    <a:pt x="2829375" y="871126"/>
                    <a:pt x="2824162" y="866775"/>
                    <a:pt x="2819400" y="862013"/>
                  </a:cubicBezTo>
                  <a:cubicBezTo>
                    <a:pt x="2810128" y="834198"/>
                    <a:pt x="2821892" y="859742"/>
                    <a:pt x="2800350" y="838200"/>
                  </a:cubicBezTo>
                  <a:cubicBezTo>
                    <a:pt x="2796303" y="834153"/>
                    <a:pt x="2794152" y="828570"/>
                    <a:pt x="2790825" y="823913"/>
                  </a:cubicBezTo>
                  <a:cubicBezTo>
                    <a:pt x="2775551" y="802531"/>
                    <a:pt x="2779557" y="807883"/>
                    <a:pt x="2762250" y="790575"/>
                  </a:cubicBezTo>
                  <a:cubicBezTo>
                    <a:pt x="2755407" y="770048"/>
                    <a:pt x="2753333" y="765045"/>
                    <a:pt x="2747962" y="738188"/>
                  </a:cubicBezTo>
                  <a:cubicBezTo>
                    <a:pt x="2746375" y="730250"/>
                    <a:pt x="2745163" y="722228"/>
                    <a:pt x="2743200" y="714375"/>
                  </a:cubicBezTo>
                  <a:cubicBezTo>
                    <a:pt x="2741982" y="709505"/>
                    <a:pt x="2739816" y="704915"/>
                    <a:pt x="2738437" y="700088"/>
                  </a:cubicBezTo>
                  <a:cubicBezTo>
                    <a:pt x="2736639" y="693794"/>
                    <a:pt x="2736602" y="686892"/>
                    <a:pt x="2733675" y="681038"/>
                  </a:cubicBezTo>
                  <a:cubicBezTo>
                    <a:pt x="2717056" y="647799"/>
                    <a:pt x="2715795" y="661931"/>
                    <a:pt x="2705100" y="633413"/>
                  </a:cubicBezTo>
                  <a:cubicBezTo>
                    <a:pt x="2699922" y="619605"/>
                    <a:pt x="2698570" y="599266"/>
                    <a:pt x="2695575" y="585788"/>
                  </a:cubicBezTo>
                  <a:cubicBezTo>
                    <a:pt x="2694486" y="580887"/>
                    <a:pt x="2692400" y="576263"/>
                    <a:pt x="2690812" y="571500"/>
                  </a:cubicBezTo>
                  <a:cubicBezTo>
                    <a:pt x="2692400" y="550863"/>
                    <a:pt x="2693008" y="530126"/>
                    <a:pt x="2695575" y="509588"/>
                  </a:cubicBezTo>
                  <a:cubicBezTo>
                    <a:pt x="2696198" y="504607"/>
                    <a:pt x="2699352" y="500223"/>
                    <a:pt x="2700337" y="495300"/>
                  </a:cubicBezTo>
                  <a:cubicBezTo>
                    <a:pt x="2702538" y="484293"/>
                    <a:pt x="2703512" y="473075"/>
                    <a:pt x="2705100" y="461963"/>
                  </a:cubicBezTo>
                  <a:cubicBezTo>
                    <a:pt x="2703512" y="427038"/>
                    <a:pt x="2704503" y="391900"/>
                    <a:pt x="2700337" y="357188"/>
                  </a:cubicBezTo>
                  <a:cubicBezTo>
                    <a:pt x="2699655" y="351505"/>
                    <a:pt x="2691444" y="348589"/>
                    <a:pt x="2690812" y="342900"/>
                  </a:cubicBezTo>
                  <a:cubicBezTo>
                    <a:pt x="2687420" y="312367"/>
                    <a:pt x="2691083" y="315822"/>
                    <a:pt x="2709862" y="309563"/>
                  </a:cubicBezTo>
                  <a:cubicBezTo>
                    <a:pt x="2716212" y="300038"/>
                    <a:pt x="2725292" y="291848"/>
                    <a:pt x="2728912" y="280988"/>
                  </a:cubicBezTo>
                  <a:cubicBezTo>
                    <a:pt x="2735485" y="261270"/>
                    <a:pt x="2730890" y="270877"/>
                    <a:pt x="2743200" y="252413"/>
                  </a:cubicBezTo>
                  <a:lnTo>
                    <a:pt x="2767012" y="180975"/>
                  </a:lnTo>
                  <a:lnTo>
                    <a:pt x="2776537" y="152400"/>
                  </a:lnTo>
                  <a:cubicBezTo>
                    <a:pt x="2778125" y="146050"/>
                    <a:pt x="2779419" y="139619"/>
                    <a:pt x="2781300" y="133350"/>
                  </a:cubicBezTo>
                  <a:cubicBezTo>
                    <a:pt x="2784185" y="123733"/>
                    <a:pt x="2790825" y="104775"/>
                    <a:pt x="2790825" y="104775"/>
                  </a:cubicBezTo>
                  <a:cubicBezTo>
                    <a:pt x="2789237" y="95250"/>
                    <a:pt x="2790928" y="84541"/>
                    <a:pt x="2786062" y="76200"/>
                  </a:cubicBezTo>
                  <a:cubicBezTo>
                    <a:pt x="2779275" y="64565"/>
                    <a:pt x="2767012" y="57150"/>
                    <a:pt x="2757487" y="47625"/>
                  </a:cubicBezTo>
                  <a:cubicBezTo>
                    <a:pt x="2752725" y="42863"/>
                    <a:pt x="2749589" y="35468"/>
                    <a:pt x="2743200" y="33338"/>
                  </a:cubicBezTo>
                  <a:cubicBezTo>
                    <a:pt x="2725544" y="27452"/>
                    <a:pt x="2750343" y="20638"/>
                    <a:pt x="2719387" y="19050"/>
                  </a:cubicBez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Forma libre"/>
            <p:cNvSpPr/>
            <p:nvPr/>
          </p:nvSpPr>
          <p:spPr>
            <a:xfrm>
              <a:off x="3282880" y="719121"/>
              <a:ext cx="1720920" cy="1972276"/>
            </a:xfrm>
            <a:custGeom>
              <a:avLst/>
              <a:gdLst>
                <a:gd name="connsiteX0" fmla="*/ 1431995 w 1720920"/>
                <a:gd name="connsiteY0" fmla="*/ 100029 h 1972276"/>
                <a:gd name="connsiteX1" fmla="*/ 1428820 w 1720920"/>
                <a:gd name="connsiteY1" fmla="*/ 115904 h 1972276"/>
                <a:gd name="connsiteX2" fmla="*/ 1419295 w 1720920"/>
                <a:gd name="connsiteY2" fmla="*/ 119079 h 1972276"/>
                <a:gd name="connsiteX3" fmla="*/ 1397070 w 1720920"/>
                <a:gd name="connsiteY3" fmla="*/ 115904 h 1972276"/>
                <a:gd name="connsiteX4" fmla="*/ 1387545 w 1720920"/>
                <a:gd name="connsiteY4" fmla="*/ 112729 h 1972276"/>
                <a:gd name="connsiteX5" fmla="*/ 1368495 w 1720920"/>
                <a:gd name="connsiteY5" fmla="*/ 103204 h 1972276"/>
                <a:gd name="connsiteX6" fmla="*/ 1346270 w 1720920"/>
                <a:gd name="connsiteY6" fmla="*/ 109554 h 1972276"/>
                <a:gd name="connsiteX7" fmla="*/ 1343095 w 1720920"/>
                <a:gd name="connsiteY7" fmla="*/ 119079 h 1972276"/>
                <a:gd name="connsiteX8" fmla="*/ 1327220 w 1720920"/>
                <a:gd name="connsiteY8" fmla="*/ 134954 h 1972276"/>
                <a:gd name="connsiteX9" fmla="*/ 1314520 w 1720920"/>
                <a:gd name="connsiteY9" fmla="*/ 173054 h 1972276"/>
                <a:gd name="connsiteX10" fmla="*/ 1311345 w 1720920"/>
                <a:gd name="connsiteY10" fmla="*/ 182579 h 1972276"/>
                <a:gd name="connsiteX11" fmla="*/ 1298645 w 1720920"/>
                <a:gd name="connsiteY11" fmla="*/ 201629 h 1972276"/>
                <a:gd name="connsiteX12" fmla="*/ 1292295 w 1720920"/>
                <a:gd name="connsiteY12" fmla="*/ 211154 h 1972276"/>
                <a:gd name="connsiteX13" fmla="*/ 1282770 w 1720920"/>
                <a:gd name="connsiteY13" fmla="*/ 217504 h 1972276"/>
                <a:gd name="connsiteX14" fmla="*/ 1273245 w 1720920"/>
                <a:gd name="connsiteY14" fmla="*/ 227029 h 1972276"/>
                <a:gd name="connsiteX15" fmla="*/ 1263720 w 1720920"/>
                <a:gd name="connsiteY15" fmla="*/ 230204 h 1972276"/>
                <a:gd name="connsiteX16" fmla="*/ 1254195 w 1720920"/>
                <a:gd name="connsiteY16" fmla="*/ 236554 h 1972276"/>
                <a:gd name="connsiteX17" fmla="*/ 1235145 w 1720920"/>
                <a:gd name="connsiteY17" fmla="*/ 242904 h 1972276"/>
                <a:gd name="connsiteX18" fmla="*/ 1225620 w 1720920"/>
                <a:gd name="connsiteY18" fmla="*/ 246079 h 1972276"/>
                <a:gd name="connsiteX19" fmla="*/ 1206570 w 1720920"/>
                <a:gd name="connsiteY19" fmla="*/ 255604 h 1972276"/>
                <a:gd name="connsiteX20" fmla="*/ 1187520 w 1720920"/>
                <a:gd name="connsiteY20" fmla="*/ 265129 h 1972276"/>
                <a:gd name="connsiteX21" fmla="*/ 1149420 w 1720920"/>
                <a:gd name="connsiteY21" fmla="*/ 274654 h 1972276"/>
                <a:gd name="connsiteX22" fmla="*/ 1139895 w 1720920"/>
                <a:gd name="connsiteY22" fmla="*/ 277829 h 1972276"/>
                <a:gd name="connsiteX23" fmla="*/ 1130370 w 1720920"/>
                <a:gd name="connsiteY23" fmla="*/ 284179 h 1972276"/>
                <a:gd name="connsiteX24" fmla="*/ 1098620 w 1720920"/>
                <a:gd name="connsiteY24" fmla="*/ 293704 h 1972276"/>
                <a:gd name="connsiteX25" fmla="*/ 1079570 w 1720920"/>
                <a:gd name="connsiteY25" fmla="*/ 309579 h 1972276"/>
                <a:gd name="connsiteX26" fmla="*/ 1060520 w 1720920"/>
                <a:gd name="connsiteY26" fmla="*/ 319104 h 1972276"/>
                <a:gd name="connsiteX27" fmla="*/ 1041470 w 1720920"/>
                <a:gd name="connsiteY27" fmla="*/ 328629 h 1972276"/>
                <a:gd name="connsiteX28" fmla="*/ 1035120 w 1720920"/>
                <a:gd name="connsiteY28" fmla="*/ 338154 h 1972276"/>
                <a:gd name="connsiteX29" fmla="*/ 1016070 w 1720920"/>
                <a:gd name="connsiteY29" fmla="*/ 347679 h 1972276"/>
                <a:gd name="connsiteX30" fmla="*/ 1009720 w 1720920"/>
                <a:gd name="connsiteY30" fmla="*/ 357204 h 1972276"/>
                <a:gd name="connsiteX31" fmla="*/ 1000195 w 1720920"/>
                <a:gd name="connsiteY31" fmla="*/ 360379 h 1972276"/>
                <a:gd name="connsiteX32" fmla="*/ 981145 w 1720920"/>
                <a:gd name="connsiteY32" fmla="*/ 369904 h 1972276"/>
                <a:gd name="connsiteX33" fmla="*/ 962095 w 1720920"/>
                <a:gd name="connsiteY33" fmla="*/ 385779 h 1972276"/>
                <a:gd name="connsiteX34" fmla="*/ 952570 w 1720920"/>
                <a:gd name="connsiteY34" fmla="*/ 388954 h 1972276"/>
                <a:gd name="connsiteX35" fmla="*/ 943045 w 1720920"/>
                <a:gd name="connsiteY35" fmla="*/ 395304 h 1972276"/>
                <a:gd name="connsiteX36" fmla="*/ 923995 w 1720920"/>
                <a:gd name="connsiteY36" fmla="*/ 401654 h 1972276"/>
                <a:gd name="connsiteX37" fmla="*/ 914470 w 1720920"/>
                <a:gd name="connsiteY37" fmla="*/ 404829 h 1972276"/>
                <a:gd name="connsiteX38" fmla="*/ 904945 w 1720920"/>
                <a:gd name="connsiteY38" fmla="*/ 408004 h 1972276"/>
                <a:gd name="connsiteX39" fmla="*/ 885895 w 1720920"/>
                <a:gd name="connsiteY39" fmla="*/ 420704 h 1972276"/>
                <a:gd name="connsiteX40" fmla="*/ 876370 w 1720920"/>
                <a:gd name="connsiteY40" fmla="*/ 427054 h 1972276"/>
                <a:gd name="connsiteX41" fmla="*/ 847795 w 1720920"/>
                <a:gd name="connsiteY41" fmla="*/ 436579 h 1972276"/>
                <a:gd name="connsiteX42" fmla="*/ 838270 w 1720920"/>
                <a:gd name="connsiteY42" fmla="*/ 439754 h 1972276"/>
                <a:gd name="connsiteX43" fmla="*/ 812870 w 1720920"/>
                <a:gd name="connsiteY43" fmla="*/ 449279 h 1972276"/>
                <a:gd name="connsiteX44" fmla="*/ 784295 w 1720920"/>
                <a:gd name="connsiteY44" fmla="*/ 455629 h 1972276"/>
                <a:gd name="connsiteX45" fmla="*/ 704920 w 1720920"/>
                <a:gd name="connsiteY45" fmla="*/ 458804 h 1972276"/>
                <a:gd name="connsiteX46" fmla="*/ 641420 w 1720920"/>
                <a:gd name="connsiteY46" fmla="*/ 455629 h 1972276"/>
                <a:gd name="connsiteX47" fmla="*/ 622370 w 1720920"/>
                <a:gd name="connsiteY47" fmla="*/ 442929 h 1972276"/>
                <a:gd name="connsiteX48" fmla="*/ 603320 w 1720920"/>
                <a:gd name="connsiteY48" fmla="*/ 436579 h 1972276"/>
                <a:gd name="connsiteX49" fmla="*/ 549345 w 1720920"/>
                <a:gd name="connsiteY49" fmla="*/ 439754 h 1972276"/>
                <a:gd name="connsiteX50" fmla="*/ 546170 w 1720920"/>
                <a:gd name="connsiteY50" fmla="*/ 449279 h 1972276"/>
                <a:gd name="connsiteX51" fmla="*/ 539820 w 1720920"/>
                <a:gd name="connsiteY51" fmla="*/ 525479 h 1972276"/>
                <a:gd name="connsiteX52" fmla="*/ 530295 w 1720920"/>
                <a:gd name="connsiteY52" fmla="*/ 547704 h 1972276"/>
                <a:gd name="connsiteX53" fmla="*/ 520770 w 1720920"/>
                <a:gd name="connsiteY53" fmla="*/ 550879 h 1972276"/>
                <a:gd name="connsiteX54" fmla="*/ 511245 w 1720920"/>
                <a:gd name="connsiteY54" fmla="*/ 557229 h 1972276"/>
                <a:gd name="connsiteX55" fmla="*/ 447745 w 1720920"/>
                <a:gd name="connsiteY55" fmla="*/ 563579 h 1972276"/>
                <a:gd name="connsiteX56" fmla="*/ 342970 w 1720920"/>
                <a:gd name="connsiteY56" fmla="*/ 560404 h 1972276"/>
                <a:gd name="connsiteX57" fmla="*/ 323920 w 1720920"/>
                <a:gd name="connsiteY57" fmla="*/ 554054 h 1972276"/>
                <a:gd name="connsiteX58" fmla="*/ 266770 w 1720920"/>
                <a:gd name="connsiteY58" fmla="*/ 557229 h 1972276"/>
                <a:gd name="connsiteX59" fmla="*/ 257245 w 1720920"/>
                <a:gd name="connsiteY59" fmla="*/ 563579 h 1972276"/>
                <a:gd name="connsiteX60" fmla="*/ 238195 w 1720920"/>
                <a:gd name="connsiteY60" fmla="*/ 573104 h 1972276"/>
                <a:gd name="connsiteX61" fmla="*/ 231845 w 1720920"/>
                <a:gd name="connsiteY61" fmla="*/ 582629 h 1972276"/>
                <a:gd name="connsiteX62" fmla="*/ 212795 w 1720920"/>
                <a:gd name="connsiteY62" fmla="*/ 588979 h 1972276"/>
                <a:gd name="connsiteX63" fmla="*/ 187395 w 1720920"/>
                <a:gd name="connsiteY63" fmla="*/ 604854 h 1972276"/>
                <a:gd name="connsiteX64" fmla="*/ 158820 w 1720920"/>
                <a:gd name="connsiteY64" fmla="*/ 623904 h 1972276"/>
                <a:gd name="connsiteX65" fmla="*/ 149295 w 1720920"/>
                <a:gd name="connsiteY65" fmla="*/ 630254 h 1972276"/>
                <a:gd name="connsiteX66" fmla="*/ 130245 w 1720920"/>
                <a:gd name="connsiteY66" fmla="*/ 639779 h 1972276"/>
                <a:gd name="connsiteX67" fmla="*/ 117545 w 1720920"/>
                <a:gd name="connsiteY67" fmla="*/ 655654 h 1972276"/>
                <a:gd name="connsiteX68" fmla="*/ 114370 w 1720920"/>
                <a:gd name="connsiteY68" fmla="*/ 665179 h 1972276"/>
                <a:gd name="connsiteX69" fmla="*/ 85795 w 1720920"/>
                <a:gd name="connsiteY69" fmla="*/ 687404 h 1972276"/>
                <a:gd name="connsiteX70" fmla="*/ 69920 w 1720920"/>
                <a:gd name="connsiteY70" fmla="*/ 715979 h 1972276"/>
                <a:gd name="connsiteX71" fmla="*/ 63570 w 1720920"/>
                <a:gd name="connsiteY71" fmla="*/ 725504 h 1972276"/>
                <a:gd name="connsiteX72" fmla="*/ 57220 w 1720920"/>
                <a:gd name="connsiteY72" fmla="*/ 744554 h 1972276"/>
                <a:gd name="connsiteX73" fmla="*/ 54045 w 1720920"/>
                <a:gd name="connsiteY73" fmla="*/ 754079 h 1972276"/>
                <a:gd name="connsiteX74" fmla="*/ 44520 w 1720920"/>
                <a:gd name="connsiteY74" fmla="*/ 763604 h 1972276"/>
                <a:gd name="connsiteX75" fmla="*/ 41345 w 1720920"/>
                <a:gd name="connsiteY75" fmla="*/ 773129 h 1972276"/>
                <a:gd name="connsiteX76" fmla="*/ 34995 w 1720920"/>
                <a:gd name="connsiteY76" fmla="*/ 782654 h 1972276"/>
                <a:gd name="connsiteX77" fmla="*/ 38170 w 1720920"/>
                <a:gd name="connsiteY77" fmla="*/ 868379 h 1972276"/>
                <a:gd name="connsiteX78" fmla="*/ 34995 w 1720920"/>
                <a:gd name="connsiteY78" fmla="*/ 928704 h 1972276"/>
                <a:gd name="connsiteX79" fmla="*/ 28645 w 1720920"/>
                <a:gd name="connsiteY79" fmla="*/ 954104 h 1972276"/>
                <a:gd name="connsiteX80" fmla="*/ 25470 w 1720920"/>
                <a:gd name="connsiteY80" fmla="*/ 973154 h 1972276"/>
                <a:gd name="connsiteX81" fmla="*/ 22295 w 1720920"/>
                <a:gd name="connsiteY81" fmla="*/ 982679 h 1972276"/>
                <a:gd name="connsiteX82" fmla="*/ 15945 w 1720920"/>
                <a:gd name="connsiteY82" fmla="*/ 1017604 h 1972276"/>
                <a:gd name="connsiteX83" fmla="*/ 19120 w 1720920"/>
                <a:gd name="connsiteY83" fmla="*/ 1055704 h 1972276"/>
                <a:gd name="connsiteX84" fmla="*/ 31820 w 1720920"/>
                <a:gd name="connsiteY84" fmla="*/ 1084279 h 1972276"/>
                <a:gd name="connsiteX85" fmla="*/ 34995 w 1720920"/>
                <a:gd name="connsiteY85" fmla="*/ 1093804 h 1972276"/>
                <a:gd name="connsiteX86" fmla="*/ 19120 w 1720920"/>
                <a:gd name="connsiteY86" fmla="*/ 1122379 h 1972276"/>
                <a:gd name="connsiteX87" fmla="*/ 9595 w 1720920"/>
                <a:gd name="connsiteY87" fmla="*/ 1128729 h 1972276"/>
                <a:gd name="connsiteX88" fmla="*/ 6420 w 1720920"/>
                <a:gd name="connsiteY88" fmla="*/ 1138254 h 1972276"/>
                <a:gd name="connsiteX89" fmla="*/ 70 w 1720920"/>
                <a:gd name="connsiteY89" fmla="*/ 1147779 h 1972276"/>
                <a:gd name="connsiteX90" fmla="*/ 9595 w 1720920"/>
                <a:gd name="connsiteY90" fmla="*/ 1154129 h 1972276"/>
                <a:gd name="connsiteX91" fmla="*/ 19120 w 1720920"/>
                <a:gd name="connsiteY91" fmla="*/ 1157304 h 1972276"/>
                <a:gd name="connsiteX92" fmla="*/ 38170 w 1720920"/>
                <a:gd name="connsiteY92" fmla="*/ 1166829 h 1972276"/>
                <a:gd name="connsiteX93" fmla="*/ 66745 w 1720920"/>
                <a:gd name="connsiteY93" fmla="*/ 1189054 h 1972276"/>
                <a:gd name="connsiteX94" fmla="*/ 79445 w 1720920"/>
                <a:gd name="connsiteY94" fmla="*/ 1198579 h 1972276"/>
                <a:gd name="connsiteX95" fmla="*/ 98495 w 1720920"/>
                <a:gd name="connsiteY95" fmla="*/ 1204929 h 1972276"/>
                <a:gd name="connsiteX96" fmla="*/ 127070 w 1720920"/>
                <a:gd name="connsiteY96" fmla="*/ 1223979 h 1972276"/>
                <a:gd name="connsiteX97" fmla="*/ 136595 w 1720920"/>
                <a:gd name="connsiteY97" fmla="*/ 1230329 h 1972276"/>
                <a:gd name="connsiteX98" fmla="*/ 146120 w 1720920"/>
                <a:gd name="connsiteY98" fmla="*/ 1236679 h 1972276"/>
                <a:gd name="connsiteX99" fmla="*/ 155645 w 1720920"/>
                <a:gd name="connsiteY99" fmla="*/ 1239854 h 1972276"/>
                <a:gd name="connsiteX100" fmla="*/ 171520 w 1720920"/>
                <a:gd name="connsiteY100" fmla="*/ 1268429 h 1972276"/>
                <a:gd name="connsiteX101" fmla="*/ 174695 w 1720920"/>
                <a:gd name="connsiteY101" fmla="*/ 1277954 h 1972276"/>
                <a:gd name="connsiteX102" fmla="*/ 171520 w 1720920"/>
                <a:gd name="connsiteY102" fmla="*/ 1306529 h 1972276"/>
                <a:gd name="connsiteX103" fmla="*/ 161995 w 1720920"/>
                <a:gd name="connsiteY103" fmla="*/ 1312879 h 1972276"/>
                <a:gd name="connsiteX104" fmla="*/ 155645 w 1720920"/>
                <a:gd name="connsiteY104" fmla="*/ 1322404 h 1972276"/>
                <a:gd name="connsiteX105" fmla="*/ 155645 w 1720920"/>
                <a:gd name="connsiteY105" fmla="*/ 1420829 h 1972276"/>
                <a:gd name="connsiteX106" fmla="*/ 158820 w 1720920"/>
                <a:gd name="connsiteY106" fmla="*/ 1433529 h 1972276"/>
                <a:gd name="connsiteX107" fmla="*/ 165170 w 1720920"/>
                <a:gd name="connsiteY107" fmla="*/ 1443054 h 1972276"/>
                <a:gd name="connsiteX108" fmla="*/ 168345 w 1720920"/>
                <a:gd name="connsiteY108" fmla="*/ 1452579 h 1972276"/>
                <a:gd name="connsiteX109" fmla="*/ 187395 w 1720920"/>
                <a:gd name="connsiteY109" fmla="*/ 1465279 h 1972276"/>
                <a:gd name="connsiteX110" fmla="*/ 196920 w 1720920"/>
                <a:gd name="connsiteY110" fmla="*/ 1471629 h 1972276"/>
                <a:gd name="connsiteX111" fmla="*/ 215970 w 1720920"/>
                <a:gd name="connsiteY111" fmla="*/ 1477979 h 1972276"/>
                <a:gd name="connsiteX112" fmla="*/ 323920 w 1720920"/>
                <a:gd name="connsiteY112" fmla="*/ 1477979 h 1972276"/>
                <a:gd name="connsiteX113" fmla="*/ 336620 w 1720920"/>
                <a:gd name="connsiteY113" fmla="*/ 1487504 h 1972276"/>
                <a:gd name="connsiteX114" fmla="*/ 346145 w 1720920"/>
                <a:gd name="connsiteY114" fmla="*/ 1493854 h 1972276"/>
                <a:gd name="connsiteX115" fmla="*/ 349320 w 1720920"/>
                <a:gd name="connsiteY115" fmla="*/ 1503379 h 1972276"/>
                <a:gd name="connsiteX116" fmla="*/ 355670 w 1720920"/>
                <a:gd name="connsiteY116" fmla="*/ 1525604 h 1972276"/>
                <a:gd name="connsiteX117" fmla="*/ 381070 w 1720920"/>
                <a:gd name="connsiteY117" fmla="*/ 1554179 h 1972276"/>
                <a:gd name="connsiteX118" fmla="*/ 412820 w 1720920"/>
                <a:gd name="connsiteY118" fmla="*/ 1576404 h 1972276"/>
                <a:gd name="connsiteX119" fmla="*/ 425520 w 1720920"/>
                <a:gd name="connsiteY119" fmla="*/ 1582754 h 1972276"/>
                <a:gd name="connsiteX120" fmla="*/ 438220 w 1720920"/>
                <a:gd name="connsiteY120" fmla="*/ 1601804 h 1972276"/>
                <a:gd name="connsiteX121" fmla="*/ 441395 w 1720920"/>
                <a:gd name="connsiteY121" fmla="*/ 1611329 h 1972276"/>
                <a:gd name="connsiteX122" fmla="*/ 460445 w 1720920"/>
                <a:gd name="connsiteY122" fmla="*/ 1630379 h 1972276"/>
                <a:gd name="connsiteX123" fmla="*/ 473145 w 1720920"/>
                <a:gd name="connsiteY123" fmla="*/ 1646254 h 1972276"/>
                <a:gd name="connsiteX124" fmla="*/ 476320 w 1720920"/>
                <a:gd name="connsiteY124" fmla="*/ 1655779 h 1972276"/>
                <a:gd name="connsiteX125" fmla="*/ 489020 w 1720920"/>
                <a:gd name="connsiteY125" fmla="*/ 1674829 h 1972276"/>
                <a:gd name="connsiteX126" fmla="*/ 495370 w 1720920"/>
                <a:gd name="connsiteY126" fmla="*/ 1693879 h 1972276"/>
                <a:gd name="connsiteX127" fmla="*/ 492195 w 1720920"/>
                <a:gd name="connsiteY127" fmla="*/ 1754204 h 1972276"/>
                <a:gd name="connsiteX128" fmla="*/ 492195 w 1720920"/>
                <a:gd name="connsiteY128" fmla="*/ 1849454 h 1972276"/>
                <a:gd name="connsiteX129" fmla="*/ 504895 w 1720920"/>
                <a:gd name="connsiteY129" fmla="*/ 1852629 h 1972276"/>
                <a:gd name="connsiteX130" fmla="*/ 520770 w 1720920"/>
                <a:gd name="connsiteY130" fmla="*/ 1836754 h 1972276"/>
                <a:gd name="connsiteX131" fmla="*/ 530295 w 1720920"/>
                <a:gd name="connsiteY131" fmla="*/ 1846279 h 1972276"/>
                <a:gd name="connsiteX132" fmla="*/ 539820 w 1720920"/>
                <a:gd name="connsiteY132" fmla="*/ 1890729 h 1972276"/>
                <a:gd name="connsiteX133" fmla="*/ 546170 w 1720920"/>
                <a:gd name="connsiteY133" fmla="*/ 1919304 h 1972276"/>
                <a:gd name="connsiteX134" fmla="*/ 549345 w 1720920"/>
                <a:gd name="connsiteY134" fmla="*/ 1928829 h 1972276"/>
                <a:gd name="connsiteX135" fmla="*/ 552520 w 1720920"/>
                <a:gd name="connsiteY135" fmla="*/ 1941529 h 1972276"/>
                <a:gd name="connsiteX136" fmla="*/ 571570 w 1720920"/>
                <a:gd name="connsiteY136" fmla="*/ 1960579 h 1972276"/>
                <a:gd name="connsiteX137" fmla="*/ 587445 w 1720920"/>
                <a:gd name="connsiteY137" fmla="*/ 1963754 h 1972276"/>
                <a:gd name="connsiteX138" fmla="*/ 622370 w 1720920"/>
                <a:gd name="connsiteY138" fmla="*/ 1966929 h 1972276"/>
                <a:gd name="connsiteX139" fmla="*/ 625545 w 1720920"/>
                <a:gd name="connsiteY139" fmla="*/ 1957404 h 1972276"/>
                <a:gd name="connsiteX140" fmla="*/ 673170 w 1720920"/>
                <a:gd name="connsiteY140" fmla="*/ 1932004 h 1972276"/>
                <a:gd name="connsiteX141" fmla="*/ 679520 w 1720920"/>
                <a:gd name="connsiteY141" fmla="*/ 1922479 h 1972276"/>
                <a:gd name="connsiteX142" fmla="*/ 689045 w 1720920"/>
                <a:gd name="connsiteY142" fmla="*/ 1919304 h 1972276"/>
                <a:gd name="connsiteX143" fmla="*/ 692220 w 1720920"/>
                <a:gd name="connsiteY143" fmla="*/ 1909779 h 1972276"/>
                <a:gd name="connsiteX144" fmla="*/ 701745 w 1720920"/>
                <a:gd name="connsiteY144" fmla="*/ 1906604 h 1972276"/>
                <a:gd name="connsiteX145" fmla="*/ 720795 w 1720920"/>
                <a:gd name="connsiteY145" fmla="*/ 1903429 h 1972276"/>
                <a:gd name="connsiteX146" fmla="*/ 723970 w 1720920"/>
                <a:gd name="connsiteY146" fmla="*/ 1849454 h 1972276"/>
                <a:gd name="connsiteX147" fmla="*/ 733495 w 1720920"/>
                <a:gd name="connsiteY147" fmla="*/ 1820879 h 1972276"/>
                <a:gd name="connsiteX148" fmla="*/ 736670 w 1720920"/>
                <a:gd name="connsiteY148" fmla="*/ 1811354 h 1972276"/>
                <a:gd name="connsiteX149" fmla="*/ 739845 w 1720920"/>
                <a:gd name="connsiteY149" fmla="*/ 1782779 h 1972276"/>
                <a:gd name="connsiteX150" fmla="*/ 746195 w 1720920"/>
                <a:gd name="connsiteY150" fmla="*/ 1757379 h 1972276"/>
                <a:gd name="connsiteX151" fmla="*/ 743020 w 1720920"/>
                <a:gd name="connsiteY151" fmla="*/ 1658954 h 1972276"/>
                <a:gd name="connsiteX152" fmla="*/ 736670 w 1720920"/>
                <a:gd name="connsiteY152" fmla="*/ 1649429 h 1972276"/>
                <a:gd name="connsiteX153" fmla="*/ 733495 w 1720920"/>
                <a:gd name="connsiteY153" fmla="*/ 1627204 h 1972276"/>
                <a:gd name="connsiteX154" fmla="*/ 727145 w 1720920"/>
                <a:gd name="connsiteY154" fmla="*/ 1608154 h 1972276"/>
                <a:gd name="connsiteX155" fmla="*/ 730320 w 1720920"/>
                <a:gd name="connsiteY155" fmla="*/ 1566879 h 1972276"/>
                <a:gd name="connsiteX156" fmla="*/ 755720 w 1720920"/>
                <a:gd name="connsiteY156" fmla="*/ 1560529 h 1972276"/>
                <a:gd name="connsiteX157" fmla="*/ 781120 w 1720920"/>
                <a:gd name="connsiteY157" fmla="*/ 1563704 h 1972276"/>
                <a:gd name="connsiteX158" fmla="*/ 784295 w 1720920"/>
                <a:gd name="connsiteY158" fmla="*/ 1573229 h 1972276"/>
                <a:gd name="connsiteX159" fmla="*/ 793820 w 1720920"/>
                <a:gd name="connsiteY159" fmla="*/ 1595454 h 1972276"/>
                <a:gd name="connsiteX160" fmla="*/ 796995 w 1720920"/>
                <a:gd name="connsiteY160" fmla="*/ 1668479 h 1972276"/>
                <a:gd name="connsiteX161" fmla="*/ 803345 w 1720920"/>
                <a:gd name="connsiteY161" fmla="*/ 1678004 h 1972276"/>
                <a:gd name="connsiteX162" fmla="*/ 812870 w 1720920"/>
                <a:gd name="connsiteY162" fmla="*/ 1681179 h 1972276"/>
                <a:gd name="connsiteX163" fmla="*/ 822395 w 1720920"/>
                <a:gd name="connsiteY163" fmla="*/ 1687529 h 1972276"/>
                <a:gd name="connsiteX164" fmla="*/ 828745 w 1720920"/>
                <a:gd name="connsiteY164" fmla="*/ 1697054 h 1972276"/>
                <a:gd name="connsiteX165" fmla="*/ 854145 w 1720920"/>
                <a:gd name="connsiteY165" fmla="*/ 1716104 h 1972276"/>
                <a:gd name="connsiteX166" fmla="*/ 879545 w 1720920"/>
                <a:gd name="connsiteY166" fmla="*/ 1706579 h 1972276"/>
                <a:gd name="connsiteX167" fmla="*/ 898595 w 1720920"/>
                <a:gd name="connsiteY167" fmla="*/ 1700229 h 1972276"/>
                <a:gd name="connsiteX168" fmla="*/ 917645 w 1720920"/>
                <a:gd name="connsiteY168" fmla="*/ 1690704 h 1972276"/>
                <a:gd name="connsiteX169" fmla="*/ 927170 w 1720920"/>
                <a:gd name="connsiteY169" fmla="*/ 1684354 h 1972276"/>
                <a:gd name="connsiteX170" fmla="*/ 930345 w 1720920"/>
                <a:gd name="connsiteY170" fmla="*/ 1652604 h 1972276"/>
                <a:gd name="connsiteX171" fmla="*/ 936695 w 1720920"/>
                <a:gd name="connsiteY171" fmla="*/ 1643079 h 1972276"/>
                <a:gd name="connsiteX172" fmla="*/ 939870 w 1720920"/>
                <a:gd name="connsiteY172" fmla="*/ 1614504 h 1972276"/>
                <a:gd name="connsiteX173" fmla="*/ 943045 w 1720920"/>
                <a:gd name="connsiteY173" fmla="*/ 1604979 h 1972276"/>
                <a:gd name="connsiteX174" fmla="*/ 939870 w 1720920"/>
                <a:gd name="connsiteY174" fmla="*/ 1487504 h 1972276"/>
                <a:gd name="connsiteX175" fmla="*/ 936695 w 1720920"/>
                <a:gd name="connsiteY175" fmla="*/ 1455754 h 1972276"/>
                <a:gd name="connsiteX176" fmla="*/ 930345 w 1720920"/>
                <a:gd name="connsiteY176" fmla="*/ 1436704 h 1972276"/>
                <a:gd name="connsiteX177" fmla="*/ 920820 w 1720920"/>
                <a:gd name="connsiteY177" fmla="*/ 1439879 h 1972276"/>
                <a:gd name="connsiteX178" fmla="*/ 911295 w 1720920"/>
                <a:gd name="connsiteY178" fmla="*/ 1446229 h 1972276"/>
                <a:gd name="connsiteX179" fmla="*/ 879545 w 1720920"/>
                <a:gd name="connsiteY179" fmla="*/ 1443054 h 1972276"/>
                <a:gd name="connsiteX180" fmla="*/ 870020 w 1720920"/>
                <a:gd name="connsiteY180" fmla="*/ 1436704 h 1972276"/>
                <a:gd name="connsiteX181" fmla="*/ 866845 w 1720920"/>
                <a:gd name="connsiteY181" fmla="*/ 1420829 h 1972276"/>
                <a:gd name="connsiteX182" fmla="*/ 860495 w 1720920"/>
                <a:gd name="connsiteY182" fmla="*/ 1411304 h 1972276"/>
                <a:gd name="connsiteX183" fmla="*/ 857320 w 1720920"/>
                <a:gd name="connsiteY183" fmla="*/ 1370029 h 1972276"/>
                <a:gd name="connsiteX184" fmla="*/ 847795 w 1720920"/>
                <a:gd name="connsiteY184" fmla="*/ 1363679 h 1972276"/>
                <a:gd name="connsiteX185" fmla="*/ 850970 w 1720920"/>
                <a:gd name="connsiteY185" fmla="*/ 1331929 h 1972276"/>
                <a:gd name="connsiteX186" fmla="*/ 854145 w 1720920"/>
                <a:gd name="connsiteY186" fmla="*/ 1316054 h 1972276"/>
                <a:gd name="connsiteX187" fmla="*/ 863670 w 1720920"/>
                <a:gd name="connsiteY187" fmla="*/ 1287479 h 1972276"/>
                <a:gd name="connsiteX188" fmla="*/ 866845 w 1720920"/>
                <a:gd name="connsiteY188" fmla="*/ 1277954 h 1972276"/>
                <a:gd name="connsiteX189" fmla="*/ 870020 w 1720920"/>
                <a:gd name="connsiteY189" fmla="*/ 1268429 h 1972276"/>
                <a:gd name="connsiteX190" fmla="*/ 876370 w 1720920"/>
                <a:gd name="connsiteY190" fmla="*/ 1246204 h 1972276"/>
                <a:gd name="connsiteX191" fmla="*/ 879545 w 1720920"/>
                <a:gd name="connsiteY191" fmla="*/ 1192229 h 1972276"/>
                <a:gd name="connsiteX192" fmla="*/ 889070 w 1720920"/>
                <a:gd name="connsiteY192" fmla="*/ 1170004 h 1972276"/>
                <a:gd name="connsiteX193" fmla="*/ 908120 w 1720920"/>
                <a:gd name="connsiteY193" fmla="*/ 1163654 h 1972276"/>
                <a:gd name="connsiteX194" fmla="*/ 917645 w 1720920"/>
                <a:gd name="connsiteY194" fmla="*/ 1157304 h 1972276"/>
                <a:gd name="connsiteX195" fmla="*/ 936695 w 1720920"/>
                <a:gd name="connsiteY195" fmla="*/ 1147779 h 1972276"/>
                <a:gd name="connsiteX196" fmla="*/ 952570 w 1720920"/>
                <a:gd name="connsiteY196" fmla="*/ 1122379 h 1972276"/>
                <a:gd name="connsiteX197" fmla="*/ 962095 w 1720920"/>
                <a:gd name="connsiteY197" fmla="*/ 1100154 h 1972276"/>
                <a:gd name="connsiteX198" fmla="*/ 971620 w 1720920"/>
                <a:gd name="connsiteY198" fmla="*/ 1096979 h 1972276"/>
                <a:gd name="connsiteX199" fmla="*/ 981145 w 1720920"/>
                <a:gd name="connsiteY199" fmla="*/ 1077929 h 1972276"/>
                <a:gd name="connsiteX200" fmla="*/ 993845 w 1720920"/>
                <a:gd name="connsiteY200" fmla="*/ 1055704 h 1972276"/>
                <a:gd name="connsiteX201" fmla="*/ 1016070 w 1720920"/>
                <a:gd name="connsiteY201" fmla="*/ 1030304 h 1972276"/>
                <a:gd name="connsiteX202" fmla="*/ 1031945 w 1720920"/>
                <a:gd name="connsiteY202" fmla="*/ 1014429 h 1972276"/>
                <a:gd name="connsiteX203" fmla="*/ 1047820 w 1720920"/>
                <a:gd name="connsiteY203" fmla="*/ 998554 h 1972276"/>
                <a:gd name="connsiteX204" fmla="*/ 1050995 w 1720920"/>
                <a:gd name="connsiteY204" fmla="*/ 989029 h 1972276"/>
                <a:gd name="connsiteX205" fmla="*/ 1063695 w 1720920"/>
                <a:gd name="connsiteY205" fmla="*/ 969979 h 1972276"/>
                <a:gd name="connsiteX206" fmla="*/ 1073220 w 1720920"/>
                <a:gd name="connsiteY206" fmla="*/ 938229 h 1972276"/>
                <a:gd name="connsiteX207" fmla="*/ 1082745 w 1720920"/>
                <a:gd name="connsiteY207" fmla="*/ 846154 h 1972276"/>
                <a:gd name="connsiteX208" fmla="*/ 1092270 w 1720920"/>
                <a:gd name="connsiteY208" fmla="*/ 814404 h 1972276"/>
                <a:gd name="connsiteX209" fmla="*/ 1098620 w 1720920"/>
                <a:gd name="connsiteY209" fmla="*/ 804879 h 1972276"/>
                <a:gd name="connsiteX210" fmla="*/ 1108145 w 1720920"/>
                <a:gd name="connsiteY210" fmla="*/ 782654 h 1972276"/>
                <a:gd name="connsiteX211" fmla="*/ 1111320 w 1720920"/>
                <a:gd name="connsiteY211" fmla="*/ 769954 h 1972276"/>
                <a:gd name="connsiteX212" fmla="*/ 1117670 w 1720920"/>
                <a:gd name="connsiteY212" fmla="*/ 750904 h 1972276"/>
                <a:gd name="connsiteX213" fmla="*/ 1120845 w 1720920"/>
                <a:gd name="connsiteY213" fmla="*/ 741379 h 1972276"/>
                <a:gd name="connsiteX214" fmla="*/ 1127195 w 1720920"/>
                <a:gd name="connsiteY214" fmla="*/ 731854 h 1972276"/>
                <a:gd name="connsiteX215" fmla="*/ 1133545 w 1720920"/>
                <a:gd name="connsiteY215" fmla="*/ 712804 h 1972276"/>
                <a:gd name="connsiteX216" fmla="*/ 1139895 w 1720920"/>
                <a:gd name="connsiteY216" fmla="*/ 703279 h 1972276"/>
                <a:gd name="connsiteX217" fmla="*/ 1149420 w 1720920"/>
                <a:gd name="connsiteY217" fmla="*/ 674704 h 1972276"/>
                <a:gd name="connsiteX218" fmla="*/ 1152595 w 1720920"/>
                <a:gd name="connsiteY218" fmla="*/ 665179 h 1972276"/>
                <a:gd name="connsiteX219" fmla="*/ 1162120 w 1720920"/>
                <a:gd name="connsiteY219" fmla="*/ 646129 h 1972276"/>
                <a:gd name="connsiteX220" fmla="*/ 1168470 w 1720920"/>
                <a:gd name="connsiteY220" fmla="*/ 633429 h 1972276"/>
                <a:gd name="connsiteX221" fmla="*/ 1174820 w 1720920"/>
                <a:gd name="connsiteY221" fmla="*/ 614379 h 1972276"/>
                <a:gd name="connsiteX222" fmla="*/ 1177995 w 1720920"/>
                <a:gd name="connsiteY222" fmla="*/ 601679 h 1972276"/>
                <a:gd name="connsiteX223" fmla="*/ 1190695 w 1720920"/>
                <a:gd name="connsiteY223" fmla="*/ 582629 h 1972276"/>
                <a:gd name="connsiteX224" fmla="*/ 1193870 w 1720920"/>
                <a:gd name="connsiteY224" fmla="*/ 573104 h 1972276"/>
                <a:gd name="connsiteX225" fmla="*/ 1203395 w 1720920"/>
                <a:gd name="connsiteY225" fmla="*/ 563579 h 1972276"/>
                <a:gd name="connsiteX226" fmla="*/ 1228795 w 1720920"/>
                <a:gd name="connsiteY226" fmla="*/ 531829 h 1972276"/>
                <a:gd name="connsiteX227" fmla="*/ 1247845 w 1720920"/>
                <a:gd name="connsiteY227" fmla="*/ 519129 h 1972276"/>
                <a:gd name="connsiteX228" fmla="*/ 1276420 w 1720920"/>
                <a:gd name="connsiteY228" fmla="*/ 512779 h 1972276"/>
                <a:gd name="connsiteX229" fmla="*/ 1285945 w 1720920"/>
                <a:gd name="connsiteY229" fmla="*/ 506429 h 1972276"/>
                <a:gd name="connsiteX230" fmla="*/ 1298645 w 1720920"/>
                <a:gd name="connsiteY230" fmla="*/ 503254 h 1972276"/>
                <a:gd name="connsiteX231" fmla="*/ 1320870 w 1720920"/>
                <a:gd name="connsiteY231" fmla="*/ 487379 h 1972276"/>
                <a:gd name="connsiteX232" fmla="*/ 1343095 w 1720920"/>
                <a:gd name="connsiteY232" fmla="*/ 471504 h 1972276"/>
                <a:gd name="connsiteX233" fmla="*/ 1352620 w 1720920"/>
                <a:gd name="connsiteY233" fmla="*/ 452454 h 1972276"/>
                <a:gd name="connsiteX234" fmla="*/ 1362145 w 1720920"/>
                <a:gd name="connsiteY234" fmla="*/ 446104 h 1972276"/>
                <a:gd name="connsiteX235" fmla="*/ 1365320 w 1720920"/>
                <a:gd name="connsiteY235" fmla="*/ 436579 h 1972276"/>
                <a:gd name="connsiteX236" fmla="*/ 1378020 w 1720920"/>
                <a:gd name="connsiteY236" fmla="*/ 417529 h 1972276"/>
                <a:gd name="connsiteX237" fmla="*/ 1387545 w 1720920"/>
                <a:gd name="connsiteY237" fmla="*/ 398479 h 1972276"/>
                <a:gd name="connsiteX238" fmla="*/ 1393895 w 1720920"/>
                <a:gd name="connsiteY238" fmla="*/ 376254 h 1972276"/>
                <a:gd name="connsiteX239" fmla="*/ 1400245 w 1720920"/>
                <a:gd name="connsiteY239" fmla="*/ 366729 h 1972276"/>
                <a:gd name="connsiteX240" fmla="*/ 1406595 w 1720920"/>
                <a:gd name="connsiteY240" fmla="*/ 347679 h 1972276"/>
                <a:gd name="connsiteX241" fmla="*/ 1409770 w 1720920"/>
                <a:gd name="connsiteY241" fmla="*/ 338154 h 1972276"/>
                <a:gd name="connsiteX242" fmla="*/ 1438345 w 1720920"/>
                <a:gd name="connsiteY242" fmla="*/ 312754 h 1972276"/>
                <a:gd name="connsiteX243" fmla="*/ 1451045 w 1720920"/>
                <a:gd name="connsiteY243" fmla="*/ 306404 h 1972276"/>
                <a:gd name="connsiteX244" fmla="*/ 1460570 w 1720920"/>
                <a:gd name="connsiteY244" fmla="*/ 296879 h 1972276"/>
                <a:gd name="connsiteX245" fmla="*/ 1482795 w 1720920"/>
                <a:gd name="connsiteY245" fmla="*/ 290529 h 1972276"/>
                <a:gd name="connsiteX246" fmla="*/ 1505020 w 1720920"/>
                <a:gd name="connsiteY246" fmla="*/ 277829 h 1972276"/>
                <a:gd name="connsiteX247" fmla="*/ 1517720 w 1720920"/>
                <a:gd name="connsiteY247" fmla="*/ 271479 h 1972276"/>
                <a:gd name="connsiteX248" fmla="*/ 1536770 w 1720920"/>
                <a:gd name="connsiteY248" fmla="*/ 261954 h 1972276"/>
                <a:gd name="connsiteX249" fmla="*/ 1568520 w 1720920"/>
                <a:gd name="connsiteY249" fmla="*/ 258779 h 1972276"/>
                <a:gd name="connsiteX250" fmla="*/ 1578045 w 1720920"/>
                <a:gd name="connsiteY250" fmla="*/ 255604 h 1972276"/>
                <a:gd name="connsiteX251" fmla="*/ 1619320 w 1720920"/>
                <a:gd name="connsiteY251" fmla="*/ 249254 h 1972276"/>
                <a:gd name="connsiteX252" fmla="*/ 1647895 w 1720920"/>
                <a:gd name="connsiteY252" fmla="*/ 239729 h 1972276"/>
                <a:gd name="connsiteX253" fmla="*/ 1657420 w 1720920"/>
                <a:gd name="connsiteY253" fmla="*/ 236554 h 1972276"/>
                <a:gd name="connsiteX254" fmla="*/ 1666945 w 1720920"/>
                <a:gd name="connsiteY254" fmla="*/ 227029 h 1972276"/>
                <a:gd name="connsiteX255" fmla="*/ 1676470 w 1720920"/>
                <a:gd name="connsiteY255" fmla="*/ 223854 h 1972276"/>
                <a:gd name="connsiteX256" fmla="*/ 1695520 w 1720920"/>
                <a:gd name="connsiteY256" fmla="*/ 204804 h 1972276"/>
                <a:gd name="connsiteX257" fmla="*/ 1705045 w 1720920"/>
                <a:gd name="connsiteY257" fmla="*/ 198454 h 1972276"/>
                <a:gd name="connsiteX258" fmla="*/ 1720920 w 1720920"/>
                <a:gd name="connsiteY258" fmla="*/ 169879 h 1972276"/>
                <a:gd name="connsiteX259" fmla="*/ 1714570 w 1720920"/>
                <a:gd name="connsiteY259" fmla="*/ 106379 h 1972276"/>
                <a:gd name="connsiteX260" fmla="*/ 1711395 w 1720920"/>
                <a:gd name="connsiteY260" fmla="*/ 96854 h 1972276"/>
                <a:gd name="connsiteX261" fmla="*/ 1692345 w 1720920"/>
                <a:gd name="connsiteY261" fmla="*/ 84154 h 1972276"/>
                <a:gd name="connsiteX262" fmla="*/ 1682820 w 1720920"/>
                <a:gd name="connsiteY262" fmla="*/ 74629 h 1972276"/>
                <a:gd name="connsiteX263" fmla="*/ 1673295 w 1720920"/>
                <a:gd name="connsiteY263" fmla="*/ 71454 h 1972276"/>
                <a:gd name="connsiteX264" fmla="*/ 1663770 w 1720920"/>
                <a:gd name="connsiteY264" fmla="*/ 65104 h 1972276"/>
                <a:gd name="connsiteX265" fmla="*/ 1654245 w 1720920"/>
                <a:gd name="connsiteY265" fmla="*/ 61929 h 1972276"/>
                <a:gd name="connsiteX266" fmla="*/ 1632020 w 1720920"/>
                <a:gd name="connsiteY266" fmla="*/ 52404 h 1972276"/>
                <a:gd name="connsiteX267" fmla="*/ 1622495 w 1720920"/>
                <a:gd name="connsiteY267" fmla="*/ 46054 h 1972276"/>
                <a:gd name="connsiteX268" fmla="*/ 1603445 w 1720920"/>
                <a:gd name="connsiteY268" fmla="*/ 39704 h 1972276"/>
                <a:gd name="connsiteX269" fmla="*/ 1584395 w 1720920"/>
                <a:gd name="connsiteY269" fmla="*/ 30179 h 1972276"/>
                <a:gd name="connsiteX270" fmla="*/ 1574870 w 1720920"/>
                <a:gd name="connsiteY270" fmla="*/ 23829 h 1972276"/>
                <a:gd name="connsiteX271" fmla="*/ 1552645 w 1720920"/>
                <a:gd name="connsiteY271" fmla="*/ 17479 h 1972276"/>
                <a:gd name="connsiteX272" fmla="*/ 1543120 w 1720920"/>
                <a:gd name="connsiteY272" fmla="*/ 14304 h 1972276"/>
                <a:gd name="connsiteX273" fmla="*/ 1530420 w 1720920"/>
                <a:gd name="connsiteY273" fmla="*/ 11129 h 1972276"/>
                <a:gd name="connsiteX274" fmla="*/ 1505020 w 1720920"/>
                <a:gd name="connsiteY274" fmla="*/ 1604 h 1972276"/>
                <a:gd name="connsiteX275" fmla="*/ 1454220 w 1720920"/>
                <a:gd name="connsiteY275" fmla="*/ 14304 h 1972276"/>
                <a:gd name="connsiteX276" fmla="*/ 1457395 w 1720920"/>
                <a:gd name="connsiteY276" fmla="*/ 33354 h 1972276"/>
                <a:gd name="connsiteX277" fmla="*/ 1470095 w 1720920"/>
                <a:gd name="connsiteY277" fmla="*/ 52404 h 1972276"/>
                <a:gd name="connsiteX278" fmla="*/ 1451045 w 1720920"/>
                <a:gd name="connsiteY278" fmla="*/ 58754 h 1972276"/>
                <a:gd name="connsiteX279" fmla="*/ 1441520 w 1720920"/>
                <a:gd name="connsiteY279" fmla="*/ 61929 h 1972276"/>
                <a:gd name="connsiteX280" fmla="*/ 1412945 w 1720920"/>
                <a:gd name="connsiteY280" fmla="*/ 65104 h 1972276"/>
                <a:gd name="connsiteX281" fmla="*/ 1403420 w 1720920"/>
                <a:gd name="connsiteY281" fmla="*/ 68279 h 1972276"/>
                <a:gd name="connsiteX282" fmla="*/ 1416120 w 1720920"/>
                <a:gd name="connsiteY282" fmla="*/ 93679 h 1972276"/>
                <a:gd name="connsiteX283" fmla="*/ 1425645 w 1720920"/>
                <a:gd name="connsiteY283" fmla="*/ 96854 h 1972276"/>
                <a:gd name="connsiteX284" fmla="*/ 1431995 w 1720920"/>
                <a:gd name="connsiteY284" fmla="*/ 100029 h 197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720920" h="1972276">
                  <a:moveTo>
                    <a:pt x="1431995" y="100029"/>
                  </a:moveTo>
                  <a:cubicBezTo>
                    <a:pt x="1432524" y="103204"/>
                    <a:pt x="1431813" y="111414"/>
                    <a:pt x="1428820" y="115904"/>
                  </a:cubicBezTo>
                  <a:cubicBezTo>
                    <a:pt x="1426964" y="118689"/>
                    <a:pt x="1422642" y="119079"/>
                    <a:pt x="1419295" y="119079"/>
                  </a:cubicBezTo>
                  <a:cubicBezTo>
                    <a:pt x="1411811" y="119079"/>
                    <a:pt x="1404478" y="116962"/>
                    <a:pt x="1397070" y="115904"/>
                  </a:cubicBezTo>
                  <a:cubicBezTo>
                    <a:pt x="1393895" y="114846"/>
                    <a:pt x="1390538" y="114226"/>
                    <a:pt x="1387545" y="112729"/>
                  </a:cubicBezTo>
                  <a:cubicBezTo>
                    <a:pt x="1362926" y="100419"/>
                    <a:pt x="1392436" y="111184"/>
                    <a:pt x="1368495" y="103204"/>
                  </a:cubicBezTo>
                  <a:cubicBezTo>
                    <a:pt x="1368385" y="103231"/>
                    <a:pt x="1347788" y="108036"/>
                    <a:pt x="1346270" y="109554"/>
                  </a:cubicBezTo>
                  <a:cubicBezTo>
                    <a:pt x="1343903" y="111921"/>
                    <a:pt x="1344592" y="116086"/>
                    <a:pt x="1343095" y="119079"/>
                  </a:cubicBezTo>
                  <a:cubicBezTo>
                    <a:pt x="1337803" y="129662"/>
                    <a:pt x="1336745" y="128604"/>
                    <a:pt x="1327220" y="134954"/>
                  </a:cubicBezTo>
                  <a:lnTo>
                    <a:pt x="1314520" y="173054"/>
                  </a:lnTo>
                  <a:cubicBezTo>
                    <a:pt x="1313462" y="176229"/>
                    <a:pt x="1313201" y="179794"/>
                    <a:pt x="1311345" y="182579"/>
                  </a:cubicBezTo>
                  <a:lnTo>
                    <a:pt x="1298645" y="201629"/>
                  </a:lnTo>
                  <a:cubicBezTo>
                    <a:pt x="1296528" y="204804"/>
                    <a:pt x="1295470" y="209037"/>
                    <a:pt x="1292295" y="211154"/>
                  </a:cubicBezTo>
                  <a:cubicBezTo>
                    <a:pt x="1289120" y="213271"/>
                    <a:pt x="1285701" y="215061"/>
                    <a:pt x="1282770" y="217504"/>
                  </a:cubicBezTo>
                  <a:cubicBezTo>
                    <a:pt x="1279321" y="220379"/>
                    <a:pt x="1276981" y="224538"/>
                    <a:pt x="1273245" y="227029"/>
                  </a:cubicBezTo>
                  <a:cubicBezTo>
                    <a:pt x="1270460" y="228885"/>
                    <a:pt x="1266713" y="228707"/>
                    <a:pt x="1263720" y="230204"/>
                  </a:cubicBezTo>
                  <a:cubicBezTo>
                    <a:pt x="1260307" y="231911"/>
                    <a:pt x="1257682" y="235004"/>
                    <a:pt x="1254195" y="236554"/>
                  </a:cubicBezTo>
                  <a:cubicBezTo>
                    <a:pt x="1248078" y="239272"/>
                    <a:pt x="1241495" y="240787"/>
                    <a:pt x="1235145" y="242904"/>
                  </a:cubicBezTo>
                  <a:cubicBezTo>
                    <a:pt x="1231970" y="243962"/>
                    <a:pt x="1228405" y="244223"/>
                    <a:pt x="1225620" y="246079"/>
                  </a:cubicBezTo>
                  <a:cubicBezTo>
                    <a:pt x="1198323" y="264277"/>
                    <a:pt x="1232860" y="242459"/>
                    <a:pt x="1206570" y="255604"/>
                  </a:cubicBezTo>
                  <a:cubicBezTo>
                    <a:pt x="1192870" y="262454"/>
                    <a:pt x="1201885" y="261937"/>
                    <a:pt x="1187520" y="265129"/>
                  </a:cubicBezTo>
                  <a:cubicBezTo>
                    <a:pt x="1149041" y="273680"/>
                    <a:pt x="1187913" y="261823"/>
                    <a:pt x="1149420" y="274654"/>
                  </a:cubicBezTo>
                  <a:cubicBezTo>
                    <a:pt x="1146245" y="275712"/>
                    <a:pt x="1142680" y="275973"/>
                    <a:pt x="1139895" y="277829"/>
                  </a:cubicBezTo>
                  <a:cubicBezTo>
                    <a:pt x="1136720" y="279946"/>
                    <a:pt x="1133877" y="282676"/>
                    <a:pt x="1130370" y="284179"/>
                  </a:cubicBezTo>
                  <a:cubicBezTo>
                    <a:pt x="1117946" y="289504"/>
                    <a:pt x="1111425" y="285167"/>
                    <a:pt x="1098620" y="293704"/>
                  </a:cubicBezTo>
                  <a:cubicBezTo>
                    <a:pt x="1074971" y="309470"/>
                    <a:pt x="1104016" y="289207"/>
                    <a:pt x="1079570" y="309579"/>
                  </a:cubicBezTo>
                  <a:cubicBezTo>
                    <a:pt x="1065921" y="320953"/>
                    <a:pt x="1074839" y="311944"/>
                    <a:pt x="1060520" y="319104"/>
                  </a:cubicBezTo>
                  <a:cubicBezTo>
                    <a:pt x="1035901" y="331414"/>
                    <a:pt x="1065411" y="320649"/>
                    <a:pt x="1041470" y="328629"/>
                  </a:cubicBezTo>
                  <a:cubicBezTo>
                    <a:pt x="1039353" y="331804"/>
                    <a:pt x="1037818" y="335456"/>
                    <a:pt x="1035120" y="338154"/>
                  </a:cubicBezTo>
                  <a:cubicBezTo>
                    <a:pt x="1028965" y="344309"/>
                    <a:pt x="1023817" y="345097"/>
                    <a:pt x="1016070" y="347679"/>
                  </a:cubicBezTo>
                  <a:cubicBezTo>
                    <a:pt x="1013953" y="350854"/>
                    <a:pt x="1012700" y="354820"/>
                    <a:pt x="1009720" y="357204"/>
                  </a:cubicBezTo>
                  <a:cubicBezTo>
                    <a:pt x="1007107" y="359295"/>
                    <a:pt x="1003188" y="358882"/>
                    <a:pt x="1000195" y="360379"/>
                  </a:cubicBezTo>
                  <a:cubicBezTo>
                    <a:pt x="975576" y="372689"/>
                    <a:pt x="1005086" y="361924"/>
                    <a:pt x="981145" y="369904"/>
                  </a:cubicBezTo>
                  <a:cubicBezTo>
                    <a:pt x="974123" y="376926"/>
                    <a:pt x="970936" y="381359"/>
                    <a:pt x="962095" y="385779"/>
                  </a:cubicBezTo>
                  <a:cubicBezTo>
                    <a:pt x="959102" y="387276"/>
                    <a:pt x="955563" y="387457"/>
                    <a:pt x="952570" y="388954"/>
                  </a:cubicBezTo>
                  <a:cubicBezTo>
                    <a:pt x="949157" y="390661"/>
                    <a:pt x="946532" y="393754"/>
                    <a:pt x="943045" y="395304"/>
                  </a:cubicBezTo>
                  <a:cubicBezTo>
                    <a:pt x="936928" y="398022"/>
                    <a:pt x="930345" y="399537"/>
                    <a:pt x="923995" y="401654"/>
                  </a:cubicBezTo>
                  <a:lnTo>
                    <a:pt x="914470" y="404829"/>
                  </a:lnTo>
                  <a:cubicBezTo>
                    <a:pt x="911295" y="405887"/>
                    <a:pt x="907730" y="406148"/>
                    <a:pt x="904945" y="408004"/>
                  </a:cubicBezTo>
                  <a:lnTo>
                    <a:pt x="885895" y="420704"/>
                  </a:lnTo>
                  <a:cubicBezTo>
                    <a:pt x="882720" y="422821"/>
                    <a:pt x="879990" y="425847"/>
                    <a:pt x="876370" y="427054"/>
                  </a:cubicBezTo>
                  <a:lnTo>
                    <a:pt x="847795" y="436579"/>
                  </a:lnTo>
                  <a:cubicBezTo>
                    <a:pt x="844620" y="437637"/>
                    <a:pt x="841055" y="437898"/>
                    <a:pt x="838270" y="439754"/>
                  </a:cubicBezTo>
                  <a:cubicBezTo>
                    <a:pt x="822590" y="450207"/>
                    <a:pt x="834841" y="443786"/>
                    <a:pt x="812870" y="449279"/>
                  </a:cubicBezTo>
                  <a:cubicBezTo>
                    <a:pt x="796614" y="453343"/>
                    <a:pt x="807846" y="454110"/>
                    <a:pt x="784295" y="455629"/>
                  </a:cubicBezTo>
                  <a:cubicBezTo>
                    <a:pt x="757870" y="457334"/>
                    <a:pt x="731378" y="457746"/>
                    <a:pt x="704920" y="458804"/>
                  </a:cubicBezTo>
                  <a:cubicBezTo>
                    <a:pt x="683753" y="457746"/>
                    <a:pt x="662533" y="457465"/>
                    <a:pt x="641420" y="455629"/>
                  </a:cubicBezTo>
                  <a:cubicBezTo>
                    <a:pt x="626476" y="454330"/>
                    <a:pt x="635816" y="450399"/>
                    <a:pt x="622370" y="442929"/>
                  </a:cubicBezTo>
                  <a:cubicBezTo>
                    <a:pt x="616519" y="439678"/>
                    <a:pt x="603320" y="436579"/>
                    <a:pt x="603320" y="436579"/>
                  </a:cubicBezTo>
                  <a:cubicBezTo>
                    <a:pt x="585328" y="437637"/>
                    <a:pt x="566939" y="435844"/>
                    <a:pt x="549345" y="439754"/>
                  </a:cubicBezTo>
                  <a:cubicBezTo>
                    <a:pt x="546078" y="440480"/>
                    <a:pt x="546473" y="445946"/>
                    <a:pt x="546170" y="449279"/>
                  </a:cubicBezTo>
                  <a:cubicBezTo>
                    <a:pt x="540499" y="511656"/>
                    <a:pt x="547537" y="490753"/>
                    <a:pt x="539820" y="525479"/>
                  </a:cubicBezTo>
                  <a:cubicBezTo>
                    <a:pt x="538171" y="532899"/>
                    <a:pt x="536922" y="542403"/>
                    <a:pt x="530295" y="547704"/>
                  </a:cubicBezTo>
                  <a:cubicBezTo>
                    <a:pt x="527682" y="549795"/>
                    <a:pt x="523763" y="549382"/>
                    <a:pt x="520770" y="550879"/>
                  </a:cubicBezTo>
                  <a:cubicBezTo>
                    <a:pt x="517357" y="552586"/>
                    <a:pt x="514658" y="555522"/>
                    <a:pt x="511245" y="557229"/>
                  </a:cubicBezTo>
                  <a:cubicBezTo>
                    <a:pt x="494680" y="565512"/>
                    <a:pt x="450899" y="563393"/>
                    <a:pt x="447745" y="563579"/>
                  </a:cubicBezTo>
                  <a:cubicBezTo>
                    <a:pt x="412820" y="562521"/>
                    <a:pt x="377808" y="563084"/>
                    <a:pt x="342970" y="560404"/>
                  </a:cubicBezTo>
                  <a:cubicBezTo>
                    <a:pt x="336296" y="559891"/>
                    <a:pt x="323920" y="554054"/>
                    <a:pt x="323920" y="554054"/>
                  </a:cubicBezTo>
                  <a:cubicBezTo>
                    <a:pt x="304870" y="555112"/>
                    <a:pt x="285658" y="554531"/>
                    <a:pt x="266770" y="557229"/>
                  </a:cubicBezTo>
                  <a:cubicBezTo>
                    <a:pt x="262992" y="557769"/>
                    <a:pt x="260658" y="561872"/>
                    <a:pt x="257245" y="563579"/>
                  </a:cubicBezTo>
                  <a:cubicBezTo>
                    <a:pt x="230955" y="576724"/>
                    <a:pt x="265492" y="554906"/>
                    <a:pt x="238195" y="573104"/>
                  </a:cubicBezTo>
                  <a:cubicBezTo>
                    <a:pt x="236078" y="576279"/>
                    <a:pt x="235081" y="580607"/>
                    <a:pt x="231845" y="582629"/>
                  </a:cubicBezTo>
                  <a:cubicBezTo>
                    <a:pt x="226169" y="586177"/>
                    <a:pt x="212795" y="588979"/>
                    <a:pt x="212795" y="588979"/>
                  </a:cubicBezTo>
                  <a:cubicBezTo>
                    <a:pt x="197563" y="611828"/>
                    <a:pt x="219133" y="583695"/>
                    <a:pt x="187395" y="604854"/>
                  </a:cubicBezTo>
                  <a:lnTo>
                    <a:pt x="158820" y="623904"/>
                  </a:lnTo>
                  <a:cubicBezTo>
                    <a:pt x="155645" y="626021"/>
                    <a:pt x="152915" y="629047"/>
                    <a:pt x="149295" y="630254"/>
                  </a:cubicBezTo>
                  <a:cubicBezTo>
                    <a:pt x="136150" y="634636"/>
                    <a:pt x="142555" y="631573"/>
                    <a:pt x="130245" y="639779"/>
                  </a:cubicBezTo>
                  <a:cubicBezTo>
                    <a:pt x="122265" y="663720"/>
                    <a:pt x="133958" y="635138"/>
                    <a:pt x="117545" y="655654"/>
                  </a:cubicBezTo>
                  <a:cubicBezTo>
                    <a:pt x="115454" y="658267"/>
                    <a:pt x="116737" y="662812"/>
                    <a:pt x="114370" y="665179"/>
                  </a:cubicBezTo>
                  <a:cubicBezTo>
                    <a:pt x="90362" y="689187"/>
                    <a:pt x="101435" y="667295"/>
                    <a:pt x="85795" y="687404"/>
                  </a:cubicBezTo>
                  <a:cubicBezTo>
                    <a:pt x="57765" y="723443"/>
                    <a:pt x="81417" y="692985"/>
                    <a:pt x="69920" y="715979"/>
                  </a:cubicBezTo>
                  <a:cubicBezTo>
                    <a:pt x="68213" y="719392"/>
                    <a:pt x="65120" y="722017"/>
                    <a:pt x="63570" y="725504"/>
                  </a:cubicBezTo>
                  <a:cubicBezTo>
                    <a:pt x="60852" y="731621"/>
                    <a:pt x="59337" y="738204"/>
                    <a:pt x="57220" y="744554"/>
                  </a:cubicBezTo>
                  <a:cubicBezTo>
                    <a:pt x="56162" y="747729"/>
                    <a:pt x="56412" y="751712"/>
                    <a:pt x="54045" y="754079"/>
                  </a:cubicBezTo>
                  <a:lnTo>
                    <a:pt x="44520" y="763604"/>
                  </a:lnTo>
                  <a:cubicBezTo>
                    <a:pt x="43462" y="766779"/>
                    <a:pt x="42842" y="770136"/>
                    <a:pt x="41345" y="773129"/>
                  </a:cubicBezTo>
                  <a:cubicBezTo>
                    <a:pt x="39638" y="776542"/>
                    <a:pt x="35122" y="778840"/>
                    <a:pt x="34995" y="782654"/>
                  </a:cubicBezTo>
                  <a:cubicBezTo>
                    <a:pt x="34042" y="811233"/>
                    <a:pt x="37112" y="839804"/>
                    <a:pt x="38170" y="868379"/>
                  </a:cubicBezTo>
                  <a:cubicBezTo>
                    <a:pt x="37112" y="888487"/>
                    <a:pt x="36667" y="908637"/>
                    <a:pt x="34995" y="928704"/>
                  </a:cubicBezTo>
                  <a:cubicBezTo>
                    <a:pt x="33165" y="950660"/>
                    <a:pt x="32285" y="937723"/>
                    <a:pt x="28645" y="954104"/>
                  </a:cubicBezTo>
                  <a:cubicBezTo>
                    <a:pt x="27248" y="960388"/>
                    <a:pt x="26867" y="966870"/>
                    <a:pt x="25470" y="973154"/>
                  </a:cubicBezTo>
                  <a:cubicBezTo>
                    <a:pt x="24744" y="976421"/>
                    <a:pt x="23107" y="979432"/>
                    <a:pt x="22295" y="982679"/>
                  </a:cubicBezTo>
                  <a:cubicBezTo>
                    <a:pt x="20076" y="991554"/>
                    <a:pt x="17360" y="1009112"/>
                    <a:pt x="15945" y="1017604"/>
                  </a:cubicBezTo>
                  <a:cubicBezTo>
                    <a:pt x="17003" y="1030304"/>
                    <a:pt x="17025" y="1043133"/>
                    <a:pt x="19120" y="1055704"/>
                  </a:cubicBezTo>
                  <a:cubicBezTo>
                    <a:pt x="23216" y="1080278"/>
                    <a:pt x="23730" y="1068099"/>
                    <a:pt x="31820" y="1084279"/>
                  </a:cubicBezTo>
                  <a:cubicBezTo>
                    <a:pt x="33317" y="1087272"/>
                    <a:pt x="33937" y="1090629"/>
                    <a:pt x="34995" y="1093804"/>
                  </a:cubicBezTo>
                  <a:cubicBezTo>
                    <a:pt x="31686" y="1103730"/>
                    <a:pt x="28478" y="1116141"/>
                    <a:pt x="19120" y="1122379"/>
                  </a:cubicBezTo>
                  <a:lnTo>
                    <a:pt x="9595" y="1128729"/>
                  </a:lnTo>
                  <a:cubicBezTo>
                    <a:pt x="8537" y="1131904"/>
                    <a:pt x="7917" y="1135261"/>
                    <a:pt x="6420" y="1138254"/>
                  </a:cubicBezTo>
                  <a:cubicBezTo>
                    <a:pt x="4713" y="1141667"/>
                    <a:pt x="-678" y="1144037"/>
                    <a:pt x="70" y="1147779"/>
                  </a:cubicBezTo>
                  <a:cubicBezTo>
                    <a:pt x="818" y="1151521"/>
                    <a:pt x="6182" y="1152422"/>
                    <a:pt x="9595" y="1154129"/>
                  </a:cubicBezTo>
                  <a:cubicBezTo>
                    <a:pt x="12588" y="1155626"/>
                    <a:pt x="16127" y="1155807"/>
                    <a:pt x="19120" y="1157304"/>
                  </a:cubicBezTo>
                  <a:cubicBezTo>
                    <a:pt x="43739" y="1169614"/>
                    <a:pt x="14229" y="1158849"/>
                    <a:pt x="38170" y="1166829"/>
                  </a:cubicBezTo>
                  <a:cubicBezTo>
                    <a:pt x="57560" y="1186219"/>
                    <a:pt x="36364" y="1166268"/>
                    <a:pt x="66745" y="1189054"/>
                  </a:cubicBezTo>
                  <a:cubicBezTo>
                    <a:pt x="70978" y="1192229"/>
                    <a:pt x="74712" y="1196212"/>
                    <a:pt x="79445" y="1198579"/>
                  </a:cubicBezTo>
                  <a:cubicBezTo>
                    <a:pt x="85432" y="1201572"/>
                    <a:pt x="92926" y="1201216"/>
                    <a:pt x="98495" y="1204929"/>
                  </a:cubicBezTo>
                  <a:lnTo>
                    <a:pt x="127070" y="1223979"/>
                  </a:lnTo>
                  <a:lnTo>
                    <a:pt x="136595" y="1230329"/>
                  </a:lnTo>
                  <a:cubicBezTo>
                    <a:pt x="139770" y="1232446"/>
                    <a:pt x="142500" y="1235472"/>
                    <a:pt x="146120" y="1236679"/>
                  </a:cubicBezTo>
                  <a:lnTo>
                    <a:pt x="155645" y="1239854"/>
                  </a:lnTo>
                  <a:cubicBezTo>
                    <a:pt x="169903" y="1254112"/>
                    <a:pt x="163750" y="1245119"/>
                    <a:pt x="171520" y="1268429"/>
                  </a:cubicBezTo>
                  <a:lnTo>
                    <a:pt x="174695" y="1277954"/>
                  </a:lnTo>
                  <a:cubicBezTo>
                    <a:pt x="173637" y="1287479"/>
                    <a:pt x="174795" y="1297522"/>
                    <a:pt x="171520" y="1306529"/>
                  </a:cubicBezTo>
                  <a:cubicBezTo>
                    <a:pt x="170216" y="1310115"/>
                    <a:pt x="164693" y="1310181"/>
                    <a:pt x="161995" y="1312879"/>
                  </a:cubicBezTo>
                  <a:cubicBezTo>
                    <a:pt x="159297" y="1315577"/>
                    <a:pt x="157762" y="1319229"/>
                    <a:pt x="155645" y="1322404"/>
                  </a:cubicBezTo>
                  <a:cubicBezTo>
                    <a:pt x="152935" y="1373897"/>
                    <a:pt x="150080" y="1376306"/>
                    <a:pt x="155645" y="1420829"/>
                  </a:cubicBezTo>
                  <a:cubicBezTo>
                    <a:pt x="156186" y="1425159"/>
                    <a:pt x="157101" y="1429518"/>
                    <a:pt x="158820" y="1433529"/>
                  </a:cubicBezTo>
                  <a:cubicBezTo>
                    <a:pt x="160323" y="1437036"/>
                    <a:pt x="163463" y="1439641"/>
                    <a:pt x="165170" y="1443054"/>
                  </a:cubicBezTo>
                  <a:cubicBezTo>
                    <a:pt x="166667" y="1446047"/>
                    <a:pt x="166489" y="1449794"/>
                    <a:pt x="168345" y="1452579"/>
                  </a:cubicBezTo>
                  <a:cubicBezTo>
                    <a:pt x="177373" y="1466121"/>
                    <a:pt x="175745" y="1459454"/>
                    <a:pt x="187395" y="1465279"/>
                  </a:cubicBezTo>
                  <a:cubicBezTo>
                    <a:pt x="190808" y="1466986"/>
                    <a:pt x="193433" y="1470079"/>
                    <a:pt x="196920" y="1471629"/>
                  </a:cubicBezTo>
                  <a:cubicBezTo>
                    <a:pt x="203037" y="1474347"/>
                    <a:pt x="215970" y="1477979"/>
                    <a:pt x="215970" y="1477979"/>
                  </a:cubicBezTo>
                  <a:cubicBezTo>
                    <a:pt x="235281" y="1477101"/>
                    <a:pt x="297188" y="1471296"/>
                    <a:pt x="323920" y="1477979"/>
                  </a:cubicBezTo>
                  <a:cubicBezTo>
                    <a:pt x="329054" y="1479262"/>
                    <a:pt x="332314" y="1484428"/>
                    <a:pt x="336620" y="1487504"/>
                  </a:cubicBezTo>
                  <a:cubicBezTo>
                    <a:pt x="339725" y="1489722"/>
                    <a:pt x="342970" y="1491737"/>
                    <a:pt x="346145" y="1493854"/>
                  </a:cubicBezTo>
                  <a:cubicBezTo>
                    <a:pt x="347203" y="1497029"/>
                    <a:pt x="348401" y="1500161"/>
                    <a:pt x="349320" y="1503379"/>
                  </a:cubicBezTo>
                  <a:cubicBezTo>
                    <a:pt x="350676" y="1508126"/>
                    <a:pt x="353132" y="1520529"/>
                    <a:pt x="355670" y="1525604"/>
                  </a:cubicBezTo>
                  <a:cubicBezTo>
                    <a:pt x="360621" y="1535505"/>
                    <a:pt x="374338" y="1549130"/>
                    <a:pt x="381070" y="1554179"/>
                  </a:cubicBezTo>
                  <a:cubicBezTo>
                    <a:pt x="389034" y="1560152"/>
                    <a:pt x="405002" y="1572495"/>
                    <a:pt x="412820" y="1576404"/>
                  </a:cubicBezTo>
                  <a:lnTo>
                    <a:pt x="425520" y="1582754"/>
                  </a:lnTo>
                  <a:cubicBezTo>
                    <a:pt x="433069" y="1605402"/>
                    <a:pt x="422365" y="1578021"/>
                    <a:pt x="438220" y="1601804"/>
                  </a:cubicBezTo>
                  <a:cubicBezTo>
                    <a:pt x="440076" y="1604589"/>
                    <a:pt x="439340" y="1608687"/>
                    <a:pt x="441395" y="1611329"/>
                  </a:cubicBezTo>
                  <a:cubicBezTo>
                    <a:pt x="446908" y="1618418"/>
                    <a:pt x="460445" y="1630379"/>
                    <a:pt x="460445" y="1630379"/>
                  </a:cubicBezTo>
                  <a:cubicBezTo>
                    <a:pt x="468425" y="1654320"/>
                    <a:pt x="456732" y="1625738"/>
                    <a:pt x="473145" y="1646254"/>
                  </a:cubicBezTo>
                  <a:cubicBezTo>
                    <a:pt x="475236" y="1648867"/>
                    <a:pt x="474695" y="1652853"/>
                    <a:pt x="476320" y="1655779"/>
                  </a:cubicBezTo>
                  <a:cubicBezTo>
                    <a:pt x="480026" y="1662450"/>
                    <a:pt x="486607" y="1667589"/>
                    <a:pt x="489020" y="1674829"/>
                  </a:cubicBezTo>
                  <a:lnTo>
                    <a:pt x="495370" y="1693879"/>
                  </a:lnTo>
                  <a:cubicBezTo>
                    <a:pt x="494312" y="1713987"/>
                    <a:pt x="493580" y="1734116"/>
                    <a:pt x="492195" y="1754204"/>
                  </a:cubicBezTo>
                  <a:cubicBezTo>
                    <a:pt x="489754" y="1789595"/>
                    <a:pt x="482824" y="1810095"/>
                    <a:pt x="492195" y="1849454"/>
                  </a:cubicBezTo>
                  <a:cubicBezTo>
                    <a:pt x="493206" y="1853699"/>
                    <a:pt x="500662" y="1851571"/>
                    <a:pt x="504895" y="1852629"/>
                  </a:cubicBezTo>
                  <a:cubicBezTo>
                    <a:pt x="507012" y="1849454"/>
                    <a:pt x="514420" y="1835696"/>
                    <a:pt x="520770" y="1836754"/>
                  </a:cubicBezTo>
                  <a:cubicBezTo>
                    <a:pt x="525199" y="1837492"/>
                    <a:pt x="527120" y="1843104"/>
                    <a:pt x="530295" y="1846279"/>
                  </a:cubicBezTo>
                  <a:cubicBezTo>
                    <a:pt x="540690" y="1877463"/>
                    <a:pt x="534098" y="1853538"/>
                    <a:pt x="539820" y="1890729"/>
                  </a:cubicBezTo>
                  <a:cubicBezTo>
                    <a:pt x="540911" y="1897822"/>
                    <a:pt x="544063" y="1911930"/>
                    <a:pt x="546170" y="1919304"/>
                  </a:cubicBezTo>
                  <a:cubicBezTo>
                    <a:pt x="547089" y="1922522"/>
                    <a:pt x="548426" y="1925611"/>
                    <a:pt x="549345" y="1928829"/>
                  </a:cubicBezTo>
                  <a:cubicBezTo>
                    <a:pt x="550544" y="1933025"/>
                    <a:pt x="550801" y="1937518"/>
                    <a:pt x="552520" y="1941529"/>
                  </a:cubicBezTo>
                  <a:cubicBezTo>
                    <a:pt x="555871" y="1949349"/>
                    <a:pt x="564046" y="1957235"/>
                    <a:pt x="571570" y="1960579"/>
                  </a:cubicBezTo>
                  <a:cubicBezTo>
                    <a:pt x="576501" y="1962771"/>
                    <a:pt x="582153" y="1962696"/>
                    <a:pt x="587445" y="1963754"/>
                  </a:cubicBezTo>
                  <a:cubicBezTo>
                    <a:pt x="600317" y="1972335"/>
                    <a:pt x="601575" y="1976171"/>
                    <a:pt x="622370" y="1966929"/>
                  </a:cubicBezTo>
                  <a:cubicBezTo>
                    <a:pt x="625428" y="1965570"/>
                    <a:pt x="624487" y="1960579"/>
                    <a:pt x="625545" y="1957404"/>
                  </a:cubicBezTo>
                  <a:cubicBezTo>
                    <a:pt x="631513" y="1915631"/>
                    <a:pt x="619882" y="1945326"/>
                    <a:pt x="673170" y="1932004"/>
                  </a:cubicBezTo>
                  <a:cubicBezTo>
                    <a:pt x="676872" y="1931079"/>
                    <a:pt x="676540" y="1924863"/>
                    <a:pt x="679520" y="1922479"/>
                  </a:cubicBezTo>
                  <a:cubicBezTo>
                    <a:pt x="682133" y="1920388"/>
                    <a:pt x="685870" y="1920362"/>
                    <a:pt x="689045" y="1919304"/>
                  </a:cubicBezTo>
                  <a:cubicBezTo>
                    <a:pt x="690103" y="1916129"/>
                    <a:pt x="689853" y="1912146"/>
                    <a:pt x="692220" y="1909779"/>
                  </a:cubicBezTo>
                  <a:cubicBezTo>
                    <a:pt x="694587" y="1907412"/>
                    <a:pt x="698478" y="1907330"/>
                    <a:pt x="701745" y="1906604"/>
                  </a:cubicBezTo>
                  <a:cubicBezTo>
                    <a:pt x="708029" y="1905207"/>
                    <a:pt x="714445" y="1904487"/>
                    <a:pt x="720795" y="1903429"/>
                  </a:cubicBezTo>
                  <a:cubicBezTo>
                    <a:pt x="721853" y="1885437"/>
                    <a:pt x="721639" y="1867325"/>
                    <a:pt x="723970" y="1849454"/>
                  </a:cubicBezTo>
                  <a:lnTo>
                    <a:pt x="733495" y="1820879"/>
                  </a:lnTo>
                  <a:lnTo>
                    <a:pt x="736670" y="1811354"/>
                  </a:lnTo>
                  <a:cubicBezTo>
                    <a:pt x="737728" y="1801829"/>
                    <a:pt x="738180" y="1792217"/>
                    <a:pt x="739845" y="1782779"/>
                  </a:cubicBezTo>
                  <a:cubicBezTo>
                    <a:pt x="741362" y="1774185"/>
                    <a:pt x="746195" y="1757379"/>
                    <a:pt x="746195" y="1757379"/>
                  </a:cubicBezTo>
                  <a:cubicBezTo>
                    <a:pt x="745137" y="1724571"/>
                    <a:pt x="745905" y="1691652"/>
                    <a:pt x="743020" y="1658954"/>
                  </a:cubicBezTo>
                  <a:cubicBezTo>
                    <a:pt x="742685" y="1655153"/>
                    <a:pt x="737766" y="1653084"/>
                    <a:pt x="736670" y="1649429"/>
                  </a:cubicBezTo>
                  <a:cubicBezTo>
                    <a:pt x="734520" y="1642261"/>
                    <a:pt x="735178" y="1634496"/>
                    <a:pt x="733495" y="1627204"/>
                  </a:cubicBezTo>
                  <a:cubicBezTo>
                    <a:pt x="731990" y="1620682"/>
                    <a:pt x="727145" y="1608154"/>
                    <a:pt x="727145" y="1608154"/>
                  </a:cubicBezTo>
                  <a:cubicBezTo>
                    <a:pt x="728203" y="1594396"/>
                    <a:pt x="723220" y="1578712"/>
                    <a:pt x="730320" y="1566879"/>
                  </a:cubicBezTo>
                  <a:cubicBezTo>
                    <a:pt x="734810" y="1559395"/>
                    <a:pt x="755720" y="1560529"/>
                    <a:pt x="755720" y="1560529"/>
                  </a:cubicBezTo>
                  <a:cubicBezTo>
                    <a:pt x="764187" y="1561587"/>
                    <a:pt x="773323" y="1560239"/>
                    <a:pt x="781120" y="1563704"/>
                  </a:cubicBezTo>
                  <a:cubicBezTo>
                    <a:pt x="784178" y="1565063"/>
                    <a:pt x="782977" y="1570153"/>
                    <a:pt x="784295" y="1573229"/>
                  </a:cubicBezTo>
                  <a:cubicBezTo>
                    <a:pt x="796065" y="1600692"/>
                    <a:pt x="786374" y="1573116"/>
                    <a:pt x="793820" y="1595454"/>
                  </a:cubicBezTo>
                  <a:cubicBezTo>
                    <a:pt x="794878" y="1619796"/>
                    <a:pt x="794202" y="1644275"/>
                    <a:pt x="796995" y="1668479"/>
                  </a:cubicBezTo>
                  <a:cubicBezTo>
                    <a:pt x="797432" y="1672270"/>
                    <a:pt x="800365" y="1675620"/>
                    <a:pt x="803345" y="1678004"/>
                  </a:cubicBezTo>
                  <a:cubicBezTo>
                    <a:pt x="805958" y="1680095"/>
                    <a:pt x="809877" y="1679682"/>
                    <a:pt x="812870" y="1681179"/>
                  </a:cubicBezTo>
                  <a:cubicBezTo>
                    <a:pt x="816283" y="1682886"/>
                    <a:pt x="819220" y="1685412"/>
                    <a:pt x="822395" y="1687529"/>
                  </a:cubicBezTo>
                  <a:cubicBezTo>
                    <a:pt x="824512" y="1690704"/>
                    <a:pt x="825909" y="1694501"/>
                    <a:pt x="828745" y="1697054"/>
                  </a:cubicBezTo>
                  <a:cubicBezTo>
                    <a:pt x="836612" y="1704134"/>
                    <a:pt x="854145" y="1716104"/>
                    <a:pt x="854145" y="1716104"/>
                  </a:cubicBezTo>
                  <a:cubicBezTo>
                    <a:pt x="891780" y="1708577"/>
                    <a:pt x="852789" y="1718471"/>
                    <a:pt x="879545" y="1706579"/>
                  </a:cubicBezTo>
                  <a:cubicBezTo>
                    <a:pt x="885662" y="1703861"/>
                    <a:pt x="893026" y="1703942"/>
                    <a:pt x="898595" y="1700229"/>
                  </a:cubicBezTo>
                  <a:cubicBezTo>
                    <a:pt x="925892" y="1682031"/>
                    <a:pt x="891355" y="1703849"/>
                    <a:pt x="917645" y="1690704"/>
                  </a:cubicBezTo>
                  <a:cubicBezTo>
                    <a:pt x="921058" y="1688997"/>
                    <a:pt x="923995" y="1686471"/>
                    <a:pt x="927170" y="1684354"/>
                  </a:cubicBezTo>
                  <a:cubicBezTo>
                    <a:pt x="928228" y="1673771"/>
                    <a:pt x="927953" y="1662968"/>
                    <a:pt x="930345" y="1652604"/>
                  </a:cubicBezTo>
                  <a:cubicBezTo>
                    <a:pt x="931203" y="1648886"/>
                    <a:pt x="935770" y="1646781"/>
                    <a:pt x="936695" y="1643079"/>
                  </a:cubicBezTo>
                  <a:cubicBezTo>
                    <a:pt x="939019" y="1633782"/>
                    <a:pt x="938294" y="1623957"/>
                    <a:pt x="939870" y="1614504"/>
                  </a:cubicBezTo>
                  <a:cubicBezTo>
                    <a:pt x="940420" y="1611203"/>
                    <a:pt x="941987" y="1608154"/>
                    <a:pt x="943045" y="1604979"/>
                  </a:cubicBezTo>
                  <a:cubicBezTo>
                    <a:pt x="941987" y="1565821"/>
                    <a:pt x="941535" y="1526641"/>
                    <a:pt x="939870" y="1487504"/>
                  </a:cubicBezTo>
                  <a:cubicBezTo>
                    <a:pt x="939418" y="1476877"/>
                    <a:pt x="938655" y="1466208"/>
                    <a:pt x="936695" y="1455754"/>
                  </a:cubicBezTo>
                  <a:cubicBezTo>
                    <a:pt x="935461" y="1449175"/>
                    <a:pt x="930345" y="1436704"/>
                    <a:pt x="930345" y="1436704"/>
                  </a:cubicBezTo>
                  <a:cubicBezTo>
                    <a:pt x="927170" y="1437762"/>
                    <a:pt x="923813" y="1438382"/>
                    <a:pt x="920820" y="1439879"/>
                  </a:cubicBezTo>
                  <a:cubicBezTo>
                    <a:pt x="917407" y="1441586"/>
                    <a:pt x="915100" y="1445936"/>
                    <a:pt x="911295" y="1446229"/>
                  </a:cubicBezTo>
                  <a:cubicBezTo>
                    <a:pt x="900690" y="1447045"/>
                    <a:pt x="890128" y="1444112"/>
                    <a:pt x="879545" y="1443054"/>
                  </a:cubicBezTo>
                  <a:cubicBezTo>
                    <a:pt x="876370" y="1440937"/>
                    <a:pt x="871913" y="1440017"/>
                    <a:pt x="870020" y="1436704"/>
                  </a:cubicBezTo>
                  <a:cubicBezTo>
                    <a:pt x="867343" y="1432019"/>
                    <a:pt x="868740" y="1425882"/>
                    <a:pt x="866845" y="1420829"/>
                  </a:cubicBezTo>
                  <a:cubicBezTo>
                    <a:pt x="865505" y="1417256"/>
                    <a:pt x="862612" y="1414479"/>
                    <a:pt x="860495" y="1411304"/>
                  </a:cubicBezTo>
                  <a:cubicBezTo>
                    <a:pt x="859437" y="1397546"/>
                    <a:pt x="860875" y="1383362"/>
                    <a:pt x="857320" y="1370029"/>
                  </a:cubicBezTo>
                  <a:cubicBezTo>
                    <a:pt x="856337" y="1366342"/>
                    <a:pt x="848422" y="1367443"/>
                    <a:pt x="847795" y="1363679"/>
                  </a:cubicBezTo>
                  <a:cubicBezTo>
                    <a:pt x="846046" y="1353188"/>
                    <a:pt x="849564" y="1342472"/>
                    <a:pt x="850970" y="1331929"/>
                  </a:cubicBezTo>
                  <a:cubicBezTo>
                    <a:pt x="851683" y="1326580"/>
                    <a:pt x="852725" y="1321260"/>
                    <a:pt x="854145" y="1316054"/>
                  </a:cubicBezTo>
                  <a:lnTo>
                    <a:pt x="863670" y="1287479"/>
                  </a:lnTo>
                  <a:lnTo>
                    <a:pt x="866845" y="1277954"/>
                  </a:lnTo>
                  <a:cubicBezTo>
                    <a:pt x="867903" y="1274779"/>
                    <a:pt x="869208" y="1271676"/>
                    <a:pt x="870020" y="1268429"/>
                  </a:cubicBezTo>
                  <a:cubicBezTo>
                    <a:pt x="874007" y="1252482"/>
                    <a:pt x="871815" y="1259869"/>
                    <a:pt x="876370" y="1246204"/>
                  </a:cubicBezTo>
                  <a:cubicBezTo>
                    <a:pt x="877428" y="1228212"/>
                    <a:pt x="877836" y="1210171"/>
                    <a:pt x="879545" y="1192229"/>
                  </a:cubicBezTo>
                  <a:cubicBezTo>
                    <a:pt x="880058" y="1186845"/>
                    <a:pt x="883437" y="1173525"/>
                    <a:pt x="889070" y="1170004"/>
                  </a:cubicBezTo>
                  <a:cubicBezTo>
                    <a:pt x="894746" y="1166456"/>
                    <a:pt x="902551" y="1167367"/>
                    <a:pt x="908120" y="1163654"/>
                  </a:cubicBezTo>
                  <a:cubicBezTo>
                    <a:pt x="911295" y="1161537"/>
                    <a:pt x="914232" y="1159011"/>
                    <a:pt x="917645" y="1157304"/>
                  </a:cubicBezTo>
                  <a:cubicBezTo>
                    <a:pt x="943935" y="1144159"/>
                    <a:pt x="909398" y="1165977"/>
                    <a:pt x="936695" y="1147779"/>
                  </a:cubicBezTo>
                  <a:cubicBezTo>
                    <a:pt x="941732" y="1140223"/>
                    <a:pt x="948741" y="1130038"/>
                    <a:pt x="952570" y="1122379"/>
                  </a:cubicBezTo>
                  <a:cubicBezTo>
                    <a:pt x="956365" y="1114789"/>
                    <a:pt x="955488" y="1106761"/>
                    <a:pt x="962095" y="1100154"/>
                  </a:cubicBezTo>
                  <a:cubicBezTo>
                    <a:pt x="964462" y="1097787"/>
                    <a:pt x="968445" y="1098037"/>
                    <a:pt x="971620" y="1096979"/>
                  </a:cubicBezTo>
                  <a:cubicBezTo>
                    <a:pt x="979600" y="1073038"/>
                    <a:pt x="968835" y="1102548"/>
                    <a:pt x="981145" y="1077929"/>
                  </a:cubicBezTo>
                  <a:cubicBezTo>
                    <a:pt x="995694" y="1048832"/>
                    <a:pt x="966974" y="1094091"/>
                    <a:pt x="993845" y="1055704"/>
                  </a:cubicBezTo>
                  <a:cubicBezTo>
                    <a:pt x="1010051" y="1032553"/>
                    <a:pt x="999500" y="1041350"/>
                    <a:pt x="1016070" y="1030304"/>
                  </a:cubicBezTo>
                  <a:cubicBezTo>
                    <a:pt x="1033003" y="1004904"/>
                    <a:pt x="1010778" y="1035596"/>
                    <a:pt x="1031945" y="1014429"/>
                  </a:cubicBezTo>
                  <a:cubicBezTo>
                    <a:pt x="1053112" y="993262"/>
                    <a:pt x="1022420" y="1015487"/>
                    <a:pt x="1047820" y="998554"/>
                  </a:cubicBezTo>
                  <a:cubicBezTo>
                    <a:pt x="1048878" y="995379"/>
                    <a:pt x="1049370" y="991955"/>
                    <a:pt x="1050995" y="989029"/>
                  </a:cubicBezTo>
                  <a:cubicBezTo>
                    <a:pt x="1054701" y="982358"/>
                    <a:pt x="1061282" y="977219"/>
                    <a:pt x="1063695" y="969979"/>
                  </a:cubicBezTo>
                  <a:cubicBezTo>
                    <a:pt x="1071425" y="946789"/>
                    <a:pt x="1068422" y="957423"/>
                    <a:pt x="1073220" y="938229"/>
                  </a:cubicBezTo>
                  <a:cubicBezTo>
                    <a:pt x="1076810" y="862837"/>
                    <a:pt x="1070999" y="893140"/>
                    <a:pt x="1082745" y="846154"/>
                  </a:cubicBezTo>
                  <a:cubicBezTo>
                    <a:pt x="1084520" y="839055"/>
                    <a:pt x="1089178" y="819042"/>
                    <a:pt x="1092270" y="814404"/>
                  </a:cubicBezTo>
                  <a:lnTo>
                    <a:pt x="1098620" y="804879"/>
                  </a:lnTo>
                  <a:cubicBezTo>
                    <a:pt x="1107735" y="768418"/>
                    <a:pt x="1094989" y="813351"/>
                    <a:pt x="1108145" y="782654"/>
                  </a:cubicBezTo>
                  <a:cubicBezTo>
                    <a:pt x="1109864" y="778643"/>
                    <a:pt x="1110066" y="774134"/>
                    <a:pt x="1111320" y="769954"/>
                  </a:cubicBezTo>
                  <a:cubicBezTo>
                    <a:pt x="1113243" y="763543"/>
                    <a:pt x="1115553" y="757254"/>
                    <a:pt x="1117670" y="750904"/>
                  </a:cubicBezTo>
                  <a:cubicBezTo>
                    <a:pt x="1118728" y="747729"/>
                    <a:pt x="1118989" y="744164"/>
                    <a:pt x="1120845" y="741379"/>
                  </a:cubicBezTo>
                  <a:cubicBezTo>
                    <a:pt x="1122962" y="738204"/>
                    <a:pt x="1125645" y="735341"/>
                    <a:pt x="1127195" y="731854"/>
                  </a:cubicBezTo>
                  <a:cubicBezTo>
                    <a:pt x="1129913" y="725737"/>
                    <a:pt x="1129832" y="718373"/>
                    <a:pt x="1133545" y="712804"/>
                  </a:cubicBezTo>
                  <a:cubicBezTo>
                    <a:pt x="1135662" y="709629"/>
                    <a:pt x="1138345" y="706766"/>
                    <a:pt x="1139895" y="703279"/>
                  </a:cubicBezTo>
                  <a:lnTo>
                    <a:pt x="1149420" y="674704"/>
                  </a:lnTo>
                  <a:cubicBezTo>
                    <a:pt x="1150478" y="671529"/>
                    <a:pt x="1150739" y="667964"/>
                    <a:pt x="1152595" y="665179"/>
                  </a:cubicBezTo>
                  <a:cubicBezTo>
                    <a:pt x="1164798" y="646874"/>
                    <a:pt x="1154233" y="664532"/>
                    <a:pt x="1162120" y="646129"/>
                  </a:cubicBezTo>
                  <a:cubicBezTo>
                    <a:pt x="1163984" y="641779"/>
                    <a:pt x="1166712" y="637823"/>
                    <a:pt x="1168470" y="633429"/>
                  </a:cubicBezTo>
                  <a:cubicBezTo>
                    <a:pt x="1170956" y="627214"/>
                    <a:pt x="1173197" y="620873"/>
                    <a:pt x="1174820" y="614379"/>
                  </a:cubicBezTo>
                  <a:cubicBezTo>
                    <a:pt x="1175878" y="610146"/>
                    <a:pt x="1176044" y="605582"/>
                    <a:pt x="1177995" y="601679"/>
                  </a:cubicBezTo>
                  <a:cubicBezTo>
                    <a:pt x="1181408" y="594853"/>
                    <a:pt x="1188282" y="589869"/>
                    <a:pt x="1190695" y="582629"/>
                  </a:cubicBezTo>
                  <a:cubicBezTo>
                    <a:pt x="1191753" y="579454"/>
                    <a:pt x="1192014" y="575889"/>
                    <a:pt x="1193870" y="573104"/>
                  </a:cubicBezTo>
                  <a:cubicBezTo>
                    <a:pt x="1196361" y="569368"/>
                    <a:pt x="1200785" y="567233"/>
                    <a:pt x="1203395" y="563579"/>
                  </a:cubicBezTo>
                  <a:cubicBezTo>
                    <a:pt x="1216877" y="544704"/>
                    <a:pt x="1200486" y="550701"/>
                    <a:pt x="1228795" y="531829"/>
                  </a:cubicBezTo>
                  <a:cubicBezTo>
                    <a:pt x="1235145" y="527596"/>
                    <a:pt x="1240317" y="520384"/>
                    <a:pt x="1247845" y="519129"/>
                  </a:cubicBezTo>
                  <a:cubicBezTo>
                    <a:pt x="1255162" y="517910"/>
                    <a:pt x="1268604" y="516687"/>
                    <a:pt x="1276420" y="512779"/>
                  </a:cubicBezTo>
                  <a:cubicBezTo>
                    <a:pt x="1279833" y="511072"/>
                    <a:pt x="1282438" y="507932"/>
                    <a:pt x="1285945" y="506429"/>
                  </a:cubicBezTo>
                  <a:cubicBezTo>
                    <a:pt x="1289956" y="504710"/>
                    <a:pt x="1294559" y="504786"/>
                    <a:pt x="1298645" y="503254"/>
                  </a:cubicBezTo>
                  <a:cubicBezTo>
                    <a:pt x="1315047" y="497103"/>
                    <a:pt x="1308296" y="498157"/>
                    <a:pt x="1320870" y="487379"/>
                  </a:cubicBezTo>
                  <a:cubicBezTo>
                    <a:pt x="1327762" y="481472"/>
                    <a:pt x="1335557" y="476530"/>
                    <a:pt x="1343095" y="471504"/>
                  </a:cubicBezTo>
                  <a:cubicBezTo>
                    <a:pt x="1345677" y="463757"/>
                    <a:pt x="1346465" y="458609"/>
                    <a:pt x="1352620" y="452454"/>
                  </a:cubicBezTo>
                  <a:cubicBezTo>
                    <a:pt x="1355318" y="449756"/>
                    <a:pt x="1358970" y="448221"/>
                    <a:pt x="1362145" y="446104"/>
                  </a:cubicBezTo>
                  <a:cubicBezTo>
                    <a:pt x="1363203" y="442929"/>
                    <a:pt x="1363695" y="439505"/>
                    <a:pt x="1365320" y="436579"/>
                  </a:cubicBezTo>
                  <a:cubicBezTo>
                    <a:pt x="1369026" y="429908"/>
                    <a:pt x="1375607" y="424769"/>
                    <a:pt x="1378020" y="417529"/>
                  </a:cubicBezTo>
                  <a:cubicBezTo>
                    <a:pt x="1382402" y="404384"/>
                    <a:pt x="1379339" y="410789"/>
                    <a:pt x="1387545" y="398479"/>
                  </a:cubicBezTo>
                  <a:cubicBezTo>
                    <a:pt x="1388562" y="394410"/>
                    <a:pt x="1391618" y="380809"/>
                    <a:pt x="1393895" y="376254"/>
                  </a:cubicBezTo>
                  <a:cubicBezTo>
                    <a:pt x="1395602" y="372841"/>
                    <a:pt x="1398695" y="370216"/>
                    <a:pt x="1400245" y="366729"/>
                  </a:cubicBezTo>
                  <a:cubicBezTo>
                    <a:pt x="1402963" y="360612"/>
                    <a:pt x="1404478" y="354029"/>
                    <a:pt x="1406595" y="347679"/>
                  </a:cubicBezTo>
                  <a:cubicBezTo>
                    <a:pt x="1407653" y="344504"/>
                    <a:pt x="1407403" y="340521"/>
                    <a:pt x="1409770" y="338154"/>
                  </a:cubicBezTo>
                  <a:cubicBezTo>
                    <a:pt x="1422629" y="325295"/>
                    <a:pt x="1425125" y="320308"/>
                    <a:pt x="1438345" y="312754"/>
                  </a:cubicBezTo>
                  <a:cubicBezTo>
                    <a:pt x="1442454" y="310406"/>
                    <a:pt x="1447194" y="309155"/>
                    <a:pt x="1451045" y="306404"/>
                  </a:cubicBezTo>
                  <a:cubicBezTo>
                    <a:pt x="1454699" y="303794"/>
                    <a:pt x="1456834" y="299370"/>
                    <a:pt x="1460570" y="296879"/>
                  </a:cubicBezTo>
                  <a:cubicBezTo>
                    <a:pt x="1463303" y="295057"/>
                    <a:pt x="1481101" y="290952"/>
                    <a:pt x="1482795" y="290529"/>
                  </a:cubicBezTo>
                  <a:cubicBezTo>
                    <a:pt x="1498916" y="274408"/>
                    <a:pt x="1484553" y="285504"/>
                    <a:pt x="1505020" y="277829"/>
                  </a:cubicBezTo>
                  <a:cubicBezTo>
                    <a:pt x="1509452" y="276167"/>
                    <a:pt x="1513611" y="273827"/>
                    <a:pt x="1517720" y="271479"/>
                  </a:cubicBezTo>
                  <a:cubicBezTo>
                    <a:pt x="1526395" y="266522"/>
                    <a:pt x="1526813" y="263486"/>
                    <a:pt x="1536770" y="261954"/>
                  </a:cubicBezTo>
                  <a:cubicBezTo>
                    <a:pt x="1547282" y="260337"/>
                    <a:pt x="1557937" y="259837"/>
                    <a:pt x="1568520" y="258779"/>
                  </a:cubicBezTo>
                  <a:cubicBezTo>
                    <a:pt x="1571695" y="257721"/>
                    <a:pt x="1574798" y="256416"/>
                    <a:pt x="1578045" y="255604"/>
                  </a:cubicBezTo>
                  <a:cubicBezTo>
                    <a:pt x="1592590" y="251968"/>
                    <a:pt x="1603897" y="251182"/>
                    <a:pt x="1619320" y="249254"/>
                  </a:cubicBezTo>
                  <a:lnTo>
                    <a:pt x="1647895" y="239729"/>
                  </a:lnTo>
                  <a:lnTo>
                    <a:pt x="1657420" y="236554"/>
                  </a:lnTo>
                  <a:cubicBezTo>
                    <a:pt x="1660595" y="233379"/>
                    <a:pt x="1663209" y="229520"/>
                    <a:pt x="1666945" y="227029"/>
                  </a:cubicBezTo>
                  <a:cubicBezTo>
                    <a:pt x="1669730" y="225173"/>
                    <a:pt x="1673828" y="225909"/>
                    <a:pt x="1676470" y="223854"/>
                  </a:cubicBezTo>
                  <a:cubicBezTo>
                    <a:pt x="1683559" y="218341"/>
                    <a:pt x="1688048" y="209785"/>
                    <a:pt x="1695520" y="204804"/>
                  </a:cubicBezTo>
                  <a:lnTo>
                    <a:pt x="1705045" y="198454"/>
                  </a:lnTo>
                  <a:cubicBezTo>
                    <a:pt x="1719601" y="176619"/>
                    <a:pt x="1715332" y="186644"/>
                    <a:pt x="1720920" y="169879"/>
                  </a:cubicBezTo>
                  <a:cubicBezTo>
                    <a:pt x="1718803" y="148712"/>
                    <a:pt x="1717321" y="127473"/>
                    <a:pt x="1714570" y="106379"/>
                  </a:cubicBezTo>
                  <a:cubicBezTo>
                    <a:pt x="1714137" y="103060"/>
                    <a:pt x="1713762" y="99221"/>
                    <a:pt x="1711395" y="96854"/>
                  </a:cubicBezTo>
                  <a:cubicBezTo>
                    <a:pt x="1705999" y="91458"/>
                    <a:pt x="1697741" y="89550"/>
                    <a:pt x="1692345" y="84154"/>
                  </a:cubicBezTo>
                  <a:cubicBezTo>
                    <a:pt x="1689170" y="80979"/>
                    <a:pt x="1686556" y="77120"/>
                    <a:pt x="1682820" y="74629"/>
                  </a:cubicBezTo>
                  <a:cubicBezTo>
                    <a:pt x="1680035" y="72773"/>
                    <a:pt x="1676288" y="72951"/>
                    <a:pt x="1673295" y="71454"/>
                  </a:cubicBezTo>
                  <a:cubicBezTo>
                    <a:pt x="1669882" y="69747"/>
                    <a:pt x="1667183" y="66811"/>
                    <a:pt x="1663770" y="65104"/>
                  </a:cubicBezTo>
                  <a:cubicBezTo>
                    <a:pt x="1660777" y="63607"/>
                    <a:pt x="1657238" y="63426"/>
                    <a:pt x="1654245" y="61929"/>
                  </a:cubicBezTo>
                  <a:cubicBezTo>
                    <a:pt x="1632319" y="50966"/>
                    <a:pt x="1658451" y="59012"/>
                    <a:pt x="1632020" y="52404"/>
                  </a:cubicBezTo>
                  <a:cubicBezTo>
                    <a:pt x="1628845" y="50287"/>
                    <a:pt x="1625982" y="47604"/>
                    <a:pt x="1622495" y="46054"/>
                  </a:cubicBezTo>
                  <a:cubicBezTo>
                    <a:pt x="1616378" y="43336"/>
                    <a:pt x="1609014" y="43417"/>
                    <a:pt x="1603445" y="39704"/>
                  </a:cubicBezTo>
                  <a:cubicBezTo>
                    <a:pt x="1576148" y="21506"/>
                    <a:pt x="1610685" y="43324"/>
                    <a:pt x="1584395" y="30179"/>
                  </a:cubicBezTo>
                  <a:cubicBezTo>
                    <a:pt x="1580982" y="28472"/>
                    <a:pt x="1578283" y="25536"/>
                    <a:pt x="1574870" y="23829"/>
                  </a:cubicBezTo>
                  <a:cubicBezTo>
                    <a:pt x="1569795" y="21291"/>
                    <a:pt x="1557392" y="18835"/>
                    <a:pt x="1552645" y="17479"/>
                  </a:cubicBezTo>
                  <a:cubicBezTo>
                    <a:pt x="1549427" y="16560"/>
                    <a:pt x="1546338" y="15223"/>
                    <a:pt x="1543120" y="14304"/>
                  </a:cubicBezTo>
                  <a:cubicBezTo>
                    <a:pt x="1538924" y="13105"/>
                    <a:pt x="1534506" y="12661"/>
                    <a:pt x="1530420" y="11129"/>
                  </a:cubicBezTo>
                  <a:cubicBezTo>
                    <a:pt x="1497214" y="-1323"/>
                    <a:pt x="1537619" y="9754"/>
                    <a:pt x="1505020" y="1604"/>
                  </a:cubicBezTo>
                  <a:cubicBezTo>
                    <a:pt x="1504472" y="1643"/>
                    <a:pt x="1456554" y="-6705"/>
                    <a:pt x="1454220" y="14304"/>
                  </a:cubicBezTo>
                  <a:cubicBezTo>
                    <a:pt x="1453509" y="20702"/>
                    <a:pt x="1454919" y="27412"/>
                    <a:pt x="1457395" y="33354"/>
                  </a:cubicBezTo>
                  <a:cubicBezTo>
                    <a:pt x="1460330" y="40399"/>
                    <a:pt x="1470095" y="52404"/>
                    <a:pt x="1470095" y="52404"/>
                  </a:cubicBezTo>
                  <a:lnTo>
                    <a:pt x="1451045" y="58754"/>
                  </a:lnTo>
                  <a:cubicBezTo>
                    <a:pt x="1447870" y="59812"/>
                    <a:pt x="1444846" y="61559"/>
                    <a:pt x="1441520" y="61929"/>
                  </a:cubicBezTo>
                  <a:lnTo>
                    <a:pt x="1412945" y="65104"/>
                  </a:lnTo>
                  <a:cubicBezTo>
                    <a:pt x="1409770" y="66162"/>
                    <a:pt x="1405787" y="65912"/>
                    <a:pt x="1403420" y="68279"/>
                  </a:cubicBezTo>
                  <a:cubicBezTo>
                    <a:pt x="1393113" y="78586"/>
                    <a:pt x="1408299" y="89769"/>
                    <a:pt x="1416120" y="93679"/>
                  </a:cubicBezTo>
                  <a:cubicBezTo>
                    <a:pt x="1419113" y="95176"/>
                    <a:pt x="1422470" y="95796"/>
                    <a:pt x="1425645" y="96854"/>
                  </a:cubicBezTo>
                  <a:cubicBezTo>
                    <a:pt x="1432825" y="107624"/>
                    <a:pt x="1431466" y="96854"/>
                    <a:pt x="1431995" y="100029"/>
                  </a:cubicBezTo>
                  <a:close/>
                </a:path>
              </a:pathLst>
            </a:custGeom>
            <a:solidFill>
              <a:schemeClr val="bg2">
                <a:lumMod val="2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4" name="13 Forma libre"/>
            <p:cNvSpPr/>
            <p:nvPr/>
          </p:nvSpPr>
          <p:spPr>
            <a:xfrm>
              <a:off x="2667000" y="571358"/>
              <a:ext cx="355539" cy="824353"/>
            </a:xfrm>
            <a:custGeom>
              <a:avLst/>
              <a:gdLst>
                <a:gd name="connsiteX0" fmla="*/ 347663 w 355539"/>
                <a:gd name="connsiteY0" fmla="*/ 90630 h 824353"/>
                <a:gd name="connsiteX1" fmla="*/ 300038 w 355539"/>
                <a:gd name="connsiteY1" fmla="*/ 143017 h 824353"/>
                <a:gd name="connsiteX2" fmla="*/ 295275 w 355539"/>
                <a:gd name="connsiteY2" fmla="*/ 157305 h 824353"/>
                <a:gd name="connsiteX3" fmla="*/ 285750 w 355539"/>
                <a:gd name="connsiteY3" fmla="*/ 171592 h 824353"/>
                <a:gd name="connsiteX4" fmla="*/ 280988 w 355539"/>
                <a:gd name="connsiteY4" fmla="*/ 195405 h 824353"/>
                <a:gd name="connsiteX5" fmla="*/ 271463 w 355539"/>
                <a:gd name="connsiteY5" fmla="*/ 228742 h 824353"/>
                <a:gd name="connsiteX6" fmla="*/ 266700 w 355539"/>
                <a:gd name="connsiteY6" fmla="*/ 247792 h 824353"/>
                <a:gd name="connsiteX7" fmla="*/ 252413 w 355539"/>
                <a:gd name="connsiteY7" fmla="*/ 290655 h 824353"/>
                <a:gd name="connsiteX8" fmla="*/ 247650 w 355539"/>
                <a:gd name="connsiteY8" fmla="*/ 304942 h 824353"/>
                <a:gd name="connsiteX9" fmla="*/ 233363 w 355539"/>
                <a:gd name="connsiteY9" fmla="*/ 376380 h 824353"/>
                <a:gd name="connsiteX10" fmla="*/ 223838 w 355539"/>
                <a:gd name="connsiteY10" fmla="*/ 404955 h 824353"/>
                <a:gd name="connsiteX11" fmla="*/ 219075 w 355539"/>
                <a:gd name="connsiteY11" fmla="*/ 419242 h 824353"/>
                <a:gd name="connsiteX12" fmla="*/ 209550 w 355539"/>
                <a:gd name="connsiteY12" fmla="*/ 485917 h 824353"/>
                <a:gd name="connsiteX13" fmla="*/ 200025 w 355539"/>
                <a:gd name="connsiteY13" fmla="*/ 514492 h 824353"/>
                <a:gd name="connsiteX14" fmla="*/ 190500 w 355539"/>
                <a:gd name="connsiteY14" fmla="*/ 528780 h 824353"/>
                <a:gd name="connsiteX15" fmla="*/ 185738 w 355539"/>
                <a:gd name="connsiteY15" fmla="*/ 552592 h 824353"/>
                <a:gd name="connsiteX16" fmla="*/ 180975 w 355539"/>
                <a:gd name="connsiteY16" fmla="*/ 581167 h 824353"/>
                <a:gd name="connsiteX17" fmla="*/ 176213 w 355539"/>
                <a:gd name="connsiteY17" fmla="*/ 600217 h 824353"/>
                <a:gd name="connsiteX18" fmla="*/ 166688 w 355539"/>
                <a:gd name="connsiteY18" fmla="*/ 647842 h 824353"/>
                <a:gd name="connsiteX19" fmla="*/ 157163 w 355539"/>
                <a:gd name="connsiteY19" fmla="*/ 676417 h 824353"/>
                <a:gd name="connsiteX20" fmla="*/ 152400 w 355539"/>
                <a:gd name="connsiteY20" fmla="*/ 690705 h 824353"/>
                <a:gd name="connsiteX21" fmla="*/ 142875 w 355539"/>
                <a:gd name="connsiteY21" fmla="*/ 724042 h 824353"/>
                <a:gd name="connsiteX22" fmla="*/ 133350 w 355539"/>
                <a:gd name="connsiteY22" fmla="*/ 738330 h 824353"/>
                <a:gd name="connsiteX23" fmla="*/ 119063 w 355539"/>
                <a:gd name="connsiteY23" fmla="*/ 790717 h 824353"/>
                <a:gd name="connsiteX24" fmla="*/ 104775 w 355539"/>
                <a:gd name="connsiteY24" fmla="*/ 819292 h 824353"/>
                <a:gd name="connsiteX25" fmla="*/ 90488 w 355539"/>
                <a:gd name="connsiteY25" fmla="*/ 824055 h 824353"/>
                <a:gd name="connsiteX26" fmla="*/ 23813 w 355539"/>
                <a:gd name="connsiteY26" fmla="*/ 805005 h 824353"/>
                <a:gd name="connsiteX27" fmla="*/ 19050 w 355539"/>
                <a:gd name="connsiteY27" fmla="*/ 790717 h 824353"/>
                <a:gd name="connsiteX28" fmla="*/ 23813 w 355539"/>
                <a:gd name="connsiteY28" fmla="*/ 743092 h 824353"/>
                <a:gd name="connsiteX29" fmla="*/ 28575 w 355539"/>
                <a:gd name="connsiteY29" fmla="*/ 690705 h 824353"/>
                <a:gd name="connsiteX30" fmla="*/ 38100 w 355539"/>
                <a:gd name="connsiteY30" fmla="*/ 652605 h 824353"/>
                <a:gd name="connsiteX31" fmla="*/ 42863 w 355539"/>
                <a:gd name="connsiteY31" fmla="*/ 624030 h 824353"/>
                <a:gd name="connsiteX32" fmla="*/ 47625 w 355539"/>
                <a:gd name="connsiteY32" fmla="*/ 604980 h 824353"/>
                <a:gd name="connsiteX33" fmla="*/ 42863 w 355539"/>
                <a:gd name="connsiteY33" fmla="*/ 466867 h 824353"/>
                <a:gd name="connsiteX34" fmla="*/ 33338 w 355539"/>
                <a:gd name="connsiteY34" fmla="*/ 428767 h 824353"/>
                <a:gd name="connsiteX35" fmla="*/ 28575 w 355539"/>
                <a:gd name="connsiteY35" fmla="*/ 414480 h 824353"/>
                <a:gd name="connsiteX36" fmla="*/ 14288 w 355539"/>
                <a:gd name="connsiteY36" fmla="*/ 400192 h 824353"/>
                <a:gd name="connsiteX37" fmla="*/ 0 w 355539"/>
                <a:gd name="connsiteY37" fmla="*/ 371617 h 824353"/>
                <a:gd name="connsiteX38" fmla="*/ 28575 w 355539"/>
                <a:gd name="connsiteY38" fmla="*/ 352567 h 824353"/>
                <a:gd name="connsiteX39" fmla="*/ 52388 w 355539"/>
                <a:gd name="connsiteY39" fmla="*/ 333517 h 824353"/>
                <a:gd name="connsiteX40" fmla="*/ 57150 w 355539"/>
                <a:gd name="connsiteY40" fmla="*/ 290655 h 824353"/>
                <a:gd name="connsiteX41" fmla="*/ 47625 w 355539"/>
                <a:gd name="connsiteY41" fmla="*/ 276367 h 824353"/>
                <a:gd name="connsiteX42" fmla="*/ 42863 w 355539"/>
                <a:gd name="connsiteY42" fmla="*/ 262080 h 824353"/>
                <a:gd name="connsiteX43" fmla="*/ 47625 w 355539"/>
                <a:gd name="connsiteY43" fmla="*/ 233505 h 824353"/>
                <a:gd name="connsiteX44" fmla="*/ 61913 w 355539"/>
                <a:gd name="connsiteY44" fmla="*/ 204930 h 824353"/>
                <a:gd name="connsiteX45" fmla="*/ 76200 w 355539"/>
                <a:gd name="connsiteY45" fmla="*/ 195405 h 824353"/>
                <a:gd name="connsiteX46" fmla="*/ 90488 w 355539"/>
                <a:gd name="connsiteY46" fmla="*/ 166830 h 824353"/>
                <a:gd name="connsiteX47" fmla="*/ 100013 w 355539"/>
                <a:gd name="connsiteY47" fmla="*/ 114442 h 824353"/>
                <a:gd name="connsiteX48" fmla="*/ 128588 w 355539"/>
                <a:gd name="connsiteY48" fmla="*/ 90630 h 824353"/>
                <a:gd name="connsiteX49" fmla="*/ 138113 w 355539"/>
                <a:gd name="connsiteY49" fmla="*/ 76342 h 824353"/>
                <a:gd name="connsiteX50" fmla="*/ 157163 w 355539"/>
                <a:gd name="connsiteY50" fmla="*/ 33480 h 824353"/>
                <a:gd name="connsiteX51" fmla="*/ 171450 w 355539"/>
                <a:gd name="connsiteY51" fmla="*/ 19192 h 824353"/>
                <a:gd name="connsiteX52" fmla="*/ 185738 w 355539"/>
                <a:gd name="connsiteY52" fmla="*/ 14430 h 824353"/>
                <a:gd name="connsiteX53" fmla="*/ 200025 w 355539"/>
                <a:gd name="connsiteY53" fmla="*/ 4905 h 824353"/>
                <a:gd name="connsiteX54" fmla="*/ 261938 w 355539"/>
                <a:gd name="connsiteY54" fmla="*/ 4905 h 824353"/>
                <a:gd name="connsiteX55" fmla="*/ 276225 w 355539"/>
                <a:gd name="connsiteY55" fmla="*/ 9667 h 824353"/>
                <a:gd name="connsiteX56" fmla="*/ 295275 w 355539"/>
                <a:gd name="connsiteY56" fmla="*/ 38242 h 824353"/>
                <a:gd name="connsiteX57" fmla="*/ 323850 w 355539"/>
                <a:gd name="connsiteY57" fmla="*/ 57292 h 824353"/>
                <a:gd name="connsiteX58" fmla="*/ 338138 w 355539"/>
                <a:gd name="connsiteY58" fmla="*/ 66817 h 824353"/>
                <a:gd name="connsiteX59" fmla="*/ 342900 w 355539"/>
                <a:gd name="connsiteY59" fmla="*/ 81105 h 824353"/>
                <a:gd name="connsiteX60" fmla="*/ 352425 w 355539"/>
                <a:gd name="connsiteY60" fmla="*/ 95392 h 824353"/>
                <a:gd name="connsiteX61" fmla="*/ 347663 w 355539"/>
                <a:gd name="connsiteY61" fmla="*/ 90630 h 82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55539" h="824353">
                  <a:moveTo>
                    <a:pt x="347663" y="90630"/>
                  </a:moveTo>
                  <a:cubicBezTo>
                    <a:pt x="338932" y="98567"/>
                    <a:pt x="329385" y="123452"/>
                    <a:pt x="300038" y="143017"/>
                  </a:cubicBezTo>
                  <a:cubicBezTo>
                    <a:pt x="298450" y="147780"/>
                    <a:pt x="297520" y="152815"/>
                    <a:pt x="295275" y="157305"/>
                  </a:cubicBezTo>
                  <a:cubicBezTo>
                    <a:pt x="292715" y="162424"/>
                    <a:pt x="287760" y="166233"/>
                    <a:pt x="285750" y="171592"/>
                  </a:cubicBezTo>
                  <a:cubicBezTo>
                    <a:pt x="282908" y="179171"/>
                    <a:pt x="282744" y="187503"/>
                    <a:pt x="280988" y="195405"/>
                  </a:cubicBezTo>
                  <a:cubicBezTo>
                    <a:pt x="273549" y="228881"/>
                    <a:pt x="279413" y="200917"/>
                    <a:pt x="271463" y="228742"/>
                  </a:cubicBezTo>
                  <a:cubicBezTo>
                    <a:pt x="269665" y="235036"/>
                    <a:pt x="268581" y="241523"/>
                    <a:pt x="266700" y="247792"/>
                  </a:cubicBezTo>
                  <a:cubicBezTo>
                    <a:pt x="262372" y="262217"/>
                    <a:pt x="257176" y="276367"/>
                    <a:pt x="252413" y="290655"/>
                  </a:cubicBezTo>
                  <a:lnTo>
                    <a:pt x="247650" y="304942"/>
                  </a:lnTo>
                  <a:cubicBezTo>
                    <a:pt x="241780" y="357780"/>
                    <a:pt x="247434" y="334170"/>
                    <a:pt x="233363" y="376380"/>
                  </a:cubicBezTo>
                  <a:lnTo>
                    <a:pt x="223838" y="404955"/>
                  </a:lnTo>
                  <a:lnTo>
                    <a:pt x="219075" y="419242"/>
                  </a:lnTo>
                  <a:cubicBezTo>
                    <a:pt x="217664" y="430529"/>
                    <a:pt x="212985" y="472176"/>
                    <a:pt x="209550" y="485917"/>
                  </a:cubicBezTo>
                  <a:cubicBezTo>
                    <a:pt x="207115" y="495657"/>
                    <a:pt x="205594" y="506138"/>
                    <a:pt x="200025" y="514492"/>
                  </a:cubicBezTo>
                  <a:lnTo>
                    <a:pt x="190500" y="528780"/>
                  </a:lnTo>
                  <a:cubicBezTo>
                    <a:pt x="188913" y="536717"/>
                    <a:pt x="187186" y="544628"/>
                    <a:pt x="185738" y="552592"/>
                  </a:cubicBezTo>
                  <a:cubicBezTo>
                    <a:pt x="184011" y="562093"/>
                    <a:pt x="182869" y="571698"/>
                    <a:pt x="180975" y="581167"/>
                  </a:cubicBezTo>
                  <a:cubicBezTo>
                    <a:pt x="179691" y="587585"/>
                    <a:pt x="177584" y="593817"/>
                    <a:pt x="176213" y="600217"/>
                  </a:cubicBezTo>
                  <a:cubicBezTo>
                    <a:pt x="172821" y="616047"/>
                    <a:pt x="171808" y="632483"/>
                    <a:pt x="166688" y="647842"/>
                  </a:cubicBezTo>
                  <a:lnTo>
                    <a:pt x="157163" y="676417"/>
                  </a:lnTo>
                  <a:cubicBezTo>
                    <a:pt x="155575" y="681180"/>
                    <a:pt x="153617" y="685835"/>
                    <a:pt x="152400" y="690705"/>
                  </a:cubicBezTo>
                  <a:cubicBezTo>
                    <a:pt x="150873" y="696815"/>
                    <a:pt x="146294" y="717205"/>
                    <a:pt x="142875" y="724042"/>
                  </a:cubicBezTo>
                  <a:cubicBezTo>
                    <a:pt x="140315" y="729162"/>
                    <a:pt x="136525" y="733567"/>
                    <a:pt x="133350" y="738330"/>
                  </a:cubicBezTo>
                  <a:cubicBezTo>
                    <a:pt x="126619" y="771986"/>
                    <a:pt x="131147" y="754465"/>
                    <a:pt x="119063" y="790717"/>
                  </a:cubicBezTo>
                  <a:cubicBezTo>
                    <a:pt x="115926" y="800129"/>
                    <a:pt x="113168" y="812578"/>
                    <a:pt x="104775" y="819292"/>
                  </a:cubicBezTo>
                  <a:cubicBezTo>
                    <a:pt x="100855" y="822428"/>
                    <a:pt x="95250" y="822467"/>
                    <a:pt x="90488" y="824055"/>
                  </a:cubicBezTo>
                  <a:cubicBezTo>
                    <a:pt x="45172" y="820278"/>
                    <a:pt x="38691" y="834760"/>
                    <a:pt x="23813" y="805005"/>
                  </a:cubicBezTo>
                  <a:cubicBezTo>
                    <a:pt x="21568" y="800515"/>
                    <a:pt x="20638" y="795480"/>
                    <a:pt x="19050" y="790717"/>
                  </a:cubicBezTo>
                  <a:cubicBezTo>
                    <a:pt x="20638" y="774842"/>
                    <a:pt x="22300" y="758974"/>
                    <a:pt x="23813" y="743092"/>
                  </a:cubicBezTo>
                  <a:cubicBezTo>
                    <a:pt x="25475" y="725637"/>
                    <a:pt x="26400" y="708104"/>
                    <a:pt x="28575" y="690705"/>
                  </a:cubicBezTo>
                  <a:cubicBezTo>
                    <a:pt x="34454" y="643669"/>
                    <a:pt x="30697" y="685920"/>
                    <a:pt x="38100" y="652605"/>
                  </a:cubicBezTo>
                  <a:cubicBezTo>
                    <a:pt x="40195" y="643179"/>
                    <a:pt x="40969" y="633499"/>
                    <a:pt x="42863" y="624030"/>
                  </a:cubicBezTo>
                  <a:cubicBezTo>
                    <a:pt x="44147" y="617612"/>
                    <a:pt x="46038" y="611330"/>
                    <a:pt x="47625" y="604980"/>
                  </a:cubicBezTo>
                  <a:cubicBezTo>
                    <a:pt x="46038" y="558942"/>
                    <a:pt x="46586" y="512781"/>
                    <a:pt x="42863" y="466867"/>
                  </a:cubicBezTo>
                  <a:cubicBezTo>
                    <a:pt x="41805" y="453819"/>
                    <a:pt x="37478" y="441186"/>
                    <a:pt x="33338" y="428767"/>
                  </a:cubicBezTo>
                  <a:cubicBezTo>
                    <a:pt x="31750" y="424005"/>
                    <a:pt x="31360" y="418657"/>
                    <a:pt x="28575" y="414480"/>
                  </a:cubicBezTo>
                  <a:cubicBezTo>
                    <a:pt x="24839" y="408876"/>
                    <a:pt x="18600" y="405366"/>
                    <a:pt x="14288" y="400192"/>
                  </a:cubicBezTo>
                  <a:cubicBezTo>
                    <a:pt x="4030" y="387882"/>
                    <a:pt x="4774" y="385937"/>
                    <a:pt x="0" y="371617"/>
                  </a:cubicBezTo>
                  <a:cubicBezTo>
                    <a:pt x="9525" y="365267"/>
                    <a:pt x="22225" y="362092"/>
                    <a:pt x="28575" y="352567"/>
                  </a:cubicBezTo>
                  <a:cubicBezTo>
                    <a:pt x="40885" y="334103"/>
                    <a:pt x="32670" y="340090"/>
                    <a:pt x="52388" y="333517"/>
                  </a:cubicBezTo>
                  <a:cubicBezTo>
                    <a:pt x="60326" y="309703"/>
                    <a:pt x="66676" y="309705"/>
                    <a:pt x="57150" y="290655"/>
                  </a:cubicBezTo>
                  <a:cubicBezTo>
                    <a:pt x="54590" y="285535"/>
                    <a:pt x="50800" y="281130"/>
                    <a:pt x="47625" y="276367"/>
                  </a:cubicBezTo>
                  <a:cubicBezTo>
                    <a:pt x="46038" y="271605"/>
                    <a:pt x="42863" y="267100"/>
                    <a:pt x="42863" y="262080"/>
                  </a:cubicBezTo>
                  <a:cubicBezTo>
                    <a:pt x="42863" y="252424"/>
                    <a:pt x="45530" y="242931"/>
                    <a:pt x="47625" y="233505"/>
                  </a:cubicBezTo>
                  <a:cubicBezTo>
                    <a:pt x="49838" y="223545"/>
                    <a:pt x="54574" y="212269"/>
                    <a:pt x="61913" y="204930"/>
                  </a:cubicBezTo>
                  <a:cubicBezTo>
                    <a:pt x="65960" y="200883"/>
                    <a:pt x="71438" y="198580"/>
                    <a:pt x="76200" y="195405"/>
                  </a:cubicBezTo>
                  <a:cubicBezTo>
                    <a:pt x="83824" y="183968"/>
                    <a:pt x="88024" y="180383"/>
                    <a:pt x="90488" y="166830"/>
                  </a:cubicBezTo>
                  <a:cubicBezTo>
                    <a:pt x="90817" y="165019"/>
                    <a:pt x="93185" y="124683"/>
                    <a:pt x="100013" y="114442"/>
                  </a:cubicBezTo>
                  <a:cubicBezTo>
                    <a:pt x="107347" y="103441"/>
                    <a:pt x="118045" y="97658"/>
                    <a:pt x="128588" y="90630"/>
                  </a:cubicBezTo>
                  <a:cubicBezTo>
                    <a:pt x="131763" y="85867"/>
                    <a:pt x="135788" y="81573"/>
                    <a:pt x="138113" y="76342"/>
                  </a:cubicBezTo>
                  <a:cubicBezTo>
                    <a:pt x="149981" y="49639"/>
                    <a:pt x="141765" y="51958"/>
                    <a:pt x="157163" y="33480"/>
                  </a:cubicBezTo>
                  <a:cubicBezTo>
                    <a:pt x="161475" y="28306"/>
                    <a:pt x="165846" y="22928"/>
                    <a:pt x="171450" y="19192"/>
                  </a:cubicBezTo>
                  <a:cubicBezTo>
                    <a:pt x="175627" y="16407"/>
                    <a:pt x="180975" y="16017"/>
                    <a:pt x="185738" y="14430"/>
                  </a:cubicBezTo>
                  <a:cubicBezTo>
                    <a:pt x="190500" y="11255"/>
                    <a:pt x="194764" y="7160"/>
                    <a:pt x="200025" y="4905"/>
                  </a:cubicBezTo>
                  <a:cubicBezTo>
                    <a:pt x="222104" y="-4558"/>
                    <a:pt x="236546" y="2083"/>
                    <a:pt x="261938" y="4905"/>
                  </a:cubicBezTo>
                  <a:cubicBezTo>
                    <a:pt x="266700" y="6492"/>
                    <a:pt x="272675" y="6117"/>
                    <a:pt x="276225" y="9667"/>
                  </a:cubicBezTo>
                  <a:cubicBezTo>
                    <a:pt x="284320" y="17762"/>
                    <a:pt x="285750" y="31892"/>
                    <a:pt x="295275" y="38242"/>
                  </a:cubicBezTo>
                  <a:lnTo>
                    <a:pt x="323850" y="57292"/>
                  </a:lnTo>
                  <a:lnTo>
                    <a:pt x="338138" y="66817"/>
                  </a:lnTo>
                  <a:cubicBezTo>
                    <a:pt x="339725" y="71580"/>
                    <a:pt x="340655" y="76615"/>
                    <a:pt x="342900" y="81105"/>
                  </a:cubicBezTo>
                  <a:cubicBezTo>
                    <a:pt x="345460" y="86224"/>
                    <a:pt x="349865" y="90273"/>
                    <a:pt x="352425" y="95392"/>
                  </a:cubicBezTo>
                  <a:cubicBezTo>
                    <a:pt x="357690" y="105922"/>
                    <a:pt x="356394" y="82693"/>
                    <a:pt x="347663" y="90630"/>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5" name="14 Forma libre"/>
            <p:cNvSpPr/>
            <p:nvPr/>
          </p:nvSpPr>
          <p:spPr>
            <a:xfrm>
              <a:off x="3143250" y="523875"/>
              <a:ext cx="85742" cy="114300"/>
            </a:xfrm>
            <a:custGeom>
              <a:avLst/>
              <a:gdLst>
                <a:gd name="connsiteX0" fmla="*/ 76200 w 85742"/>
                <a:gd name="connsiteY0" fmla="*/ 4763 h 114300"/>
                <a:gd name="connsiteX1" fmla="*/ 80963 w 85742"/>
                <a:gd name="connsiteY1" fmla="*/ 28575 h 114300"/>
                <a:gd name="connsiteX2" fmla="*/ 85725 w 85742"/>
                <a:gd name="connsiteY2" fmla="*/ 42863 h 114300"/>
                <a:gd name="connsiteX3" fmla="*/ 80963 w 85742"/>
                <a:gd name="connsiteY3" fmla="*/ 104775 h 114300"/>
                <a:gd name="connsiteX4" fmla="*/ 66675 w 85742"/>
                <a:gd name="connsiteY4" fmla="*/ 114300 h 114300"/>
                <a:gd name="connsiteX5" fmla="*/ 47625 w 85742"/>
                <a:gd name="connsiteY5" fmla="*/ 109538 h 114300"/>
                <a:gd name="connsiteX6" fmla="*/ 19050 w 85742"/>
                <a:gd name="connsiteY6" fmla="*/ 100013 h 114300"/>
                <a:gd name="connsiteX7" fmla="*/ 0 w 85742"/>
                <a:gd name="connsiteY7" fmla="*/ 57150 h 114300"/>
                <a:gd name="connsiteX8" fmla="*/ 14288 w 85742"/>
                <a:gd name="connsiteY8" fmla="*/ 9525 h 114300"/>
                <a:gd name="connsiteX9" fmla="*/ 42863 w 85742"/>
                <a:gd name="connsiteY9" fmla="*/ 0 h 114300"/>
                <a:gd name="connsiteX10" fmla="*/ 76200 w 85742"/>
                <a:gd name="connsiteY10" fmla="*/ 47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42" h="114300">
                  <a:moveTo>
                    <a:pt x="76200" y="4763"/>
                  </a:moveTo>
                  <a:cubicBezTo>
                    <a:pt x="82550" y="9525"/>
                    <a:pt x="79000" y="20722"/>
                    <a:pt x="80963" y="28575"/>
                  </a:cubicBezTo>
                  <a:cubicBezTo>
                    <a:pt x="82181" y="33445"/>
                    <a:pt x="85725" y="37843"/>
                    <a:pt x="85725" y="42863"/>
                  </a:cubicBezTo>
                  <a:cubicBezTo>
                    <a:pt x="85725" y="63561"/>
                    <a:pt x="86296" y="84776"/>
                    <a:pt x="80963" y="104775"/>
                  </a:cubicBezTo>
                  <a:cubicBezTo>
                    <a:pt x="79488" y="110306"/>
                    <a:pt x="71438" y="111125"/>
                    <a:pt x="66675" y="114300"/>
                  </a:cubicBezTo>
                  <a:cubicBezTo>
                    <a:pt x="60325" y="112713"/>
                    <a:pt x="53894" y="111419"/>
                    <a:pt x="47625" y="109538"/>
                  </a:cubicBezTo>
                  <a:cubicBezTo>
                    <a:pt x="38008" y="106653"/>
                    <a:pt x="19050" y="100013"/>
                    <a:pt x="19050" y="100013"/>
                  </a:cubicBezTo>
                  <a:cubicBezTo>
                    <a:pt x="7715" y="66008"/>
                    <a:pt x="15094" y="79792"/>
                    <a:pt x="0" y="57150"/>
                  </a:cubicBezTo>
                  <a:cubicBezTo>
                    <a:pt x="1332" y="47827"/>
                    <a:pt x="699" y="18018"/>
                    <a:pt x="14288" y="9525"/>
                  </a:cubicBezTo>
                  <a:cubicBezTo>
                    <a:pt x="22802" y="4204"/>
                    <a:pt x="42863" y="0"/>
                    <a:pt x="42863" y="0"/>
                  </a:cubicBezTo>
                  <a:cubicBezTo>
                    <a:pt x="73004" y="5024"/>
                    <a:pt x="69850" y="1"/>
                    <a:pt x="76200" y="4763"/>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6" name="15 Forma libre"/>
            <p:cNvSpPr/>
            <p:nvPr/>
          </p:nvSpPr>
          <p:spPr>
            <a:xfrm>
              <a:off x="3109913" y="581025"/>
              <a:ext cx="314325" cy="457567"/>
            </a:xfrm>
            <a:custGeom>
              <a:avLst/>
              <a:gdLst>
                <a:gd name="connsiteX0" fmla="*/ 166687 w 314325"/>
                <a:gd name="connsiteY0" fmla="*/ 23813 h 457567"/>
                <a:gd name="connsiteX1" fmla="*/ 161925 w 314325"/>
                <a:gd name="connsiteY1" fmla="*/ 47625 h 457567"/>
                <a:gd name="connsiteX2" fmla="*/ 133350 w 314325"/>
                <a:gd name="connsiteY2" fmla="*/ 66675 h 457567"/>
                <a:gd name="connsiteX3" fmla="*/ 119062 w 314325"/>
                <a:gd name="connsiteY3" fmla="*/ 76200 h 457567"/>
                <a:gd name="connsiteX4" fmla="*/ 85725 w 314325"/>
                <a:gd name="connsiteY4" fmla="*/ 85725 h 457567"/>
                <a:gd name="connsiteX5" fmla="*/ 42862 w 314325"/>
                <a:gd name="connsiteY5" fmla="*/ 109538 h 457567"/>
                <a:gd name="connsiteX6" fmla="*/ 28575 w 314325"/>
                <a:gd name="connsiteY6" fmla="*/ 138113 h 457567"/>
                <a:gd name="connsiteX7" fmla="*/ 14287 w 314325"/>
                <a:gd name="connsiteY7" fmla="*/ 142875 h 457567"/>
                <a:gd name="connsiteX8" fmla="*/ 9525 w 314325"/>
                <a:gd name="connsiteY8" fmla="*/ 238125 h 457567"/>
                <a:gd name="connsiteX9" fmla="*/ 0 w 314325"/>
                <a:gd name="connsiteY9" fmla="*/ 266700 h 457567"/>
                <a:gd name="connsiteX10" fmla="*/ 4762 w 314325"/>
                <a:gd name="connsiteY10" fmla="*/ 333375 h 457567"/>
                <a:gd name="connsiteX11" fmla="*/ 19050 w 314325"/>
                <a:gd name="connsiteY11" fmla="*/ 376238 h 457567"/>
                <a:gd name="connsiteX12" fmla="*/ 28575 w 314325"/>
                <a:gd name="connsiteY12" fmla="*/ 404813 h 457567"/>
                <a:gd name="connsiteX13" fmla="*/ 38100 w 314325"/>
                <a:gd name="connsiteY13" fmla="*/ 419100 h 457567"/>
                <a:gd name="connsiteX14" fmla="*/ 66675 w 314325"/>
                <a:gd name="connsiteY14" fmla="*/ 438150 h 457567"/>
                <a:gd name="connsiteX15" fmla="*/ 76200 w 314325"/>
                <a:gd name="connsiteY15" fmla="*/ 452438 h 457567"/>
                <a:gd name="connsiteX16" fmla="*/ 138112 w 314325"/>
                <a:gd name="connsiteY16" fmla="*/ 452438 h 457567"/>
                <a:gd name="connsiteX17" fmla="*/ 152400 w 314325"/>
                <a:gd name="connsiteY17" fmla="*/ 442913 h 457567"/>
                <a:gd name="connsiteX18" fmla="*/ 161925 w 314325"/>
                <a:gd name="connsiteY18" fmla="*/ 428625 h 457567"/>
                <a:gd name="connsiteX19" fmla="*/ 176212 w 314325"/>
                <a:gd name="connsiteY19" fmla="*/ 423863 h 457567"/>
                <a:gd name="connsiteX20" fmla="*/ 204787 w 314325"/>
                <a:gd name="connsiteY20" fmla="*/ 404813 h 457567"/>
                <a:gd name="connsiteX21" fmla="*/ 219075 w 314325"/>
                <a:gd name="connsiteY21" fmla="*/ 395288 h 457567"/>
                <a:gd name="connsiteX22" fmla="*/ 228600 w 314325"/>
                <a:gd name="connsiteY22" fmla="*/ 381000 h 457567"/>
                <a:gd name="connsiteX23" fmla="*/ 261937 w 314325"/>
                <a:gd name="connsiteY23" fmla="*/ 347663 h 457567"/>
                <a:gd name="connsiteX24" fmla="*/ 276225 w 314325"/>
                <a:gd name="connsiteY24" fmla="*/ 304800 h 457567"/>
                <a:gd name="connsiteX25" fmla="*/ 280987 w 314325"/>
                <a:gd name="connsiteY25" fmla="*/ 290513 h 457567"/>
                <a:gd name="connsiteX26" fmla="*/ 290512 w 314325"/>
                <a:gd name="connsiteY26" fmla="*/ 276225 h 457567"/>
                <a:gd name="connsiteX27" fmla="*/ 300037 w 314325"/>
                <a:gd name="connsiteY27" fmla="*/ 247650 h 457567"/>
                <a:gd name="connsiteX28" fmla="*/ 314325 w 314325"/>
                <a:gd name="connsiteY28" fmla="*/ 219075 h 457567"/>
                <a:gd name="connsiteX29" fmla="*/ 290512 w 314325"/>
                <a:gd name="connsiteY29" fmla="*/ 157163 h 457567"/>
                <a:gd name="connsiteX30" fmla="*/ 280987 w 314325"/>
                <a:gd name="connsiteY30" fmla="*/ 142875 h 457567"/>
                <a:gd name="connsiteX31" fmla="*/ 271462 w 314325"/>
                <a:gd name="connsiteY31" fmla="*/ 90488 h 457567"/>
                <a:gd name="connsiteX32" fmla="*/ 252412 w 314325"/>
                <a:gd name="connsiteY32" fmla="*/ 47625 h 457567"/>
                <a:gd name="connsiteX33" fmla="*/ 247650 w 314325"/>
                <a:gd name="connsiteY33" fmla="*/ 33338 h 457567"/>
                <a:gd name="connsiteX34" fmla="*/ 233362 w 314325"/>
                <a:gd name="connsiteY34" fmla="*/ 23813 h 457567"/>
                <a:gd name="connsiteX35" fmla="*/ 204787 w 314325"/>
                <a:gd name="connsiteY35" fmla="*/ 0 h 457567"/>
                <a:gd name="connsiteX36" fmla="*/ 190500 w 314325"/>
                <a:gd name="connsiteY36" fmla="*/ 4763 h 457567"/>
                <a:gd name="connsiteX37" fmla="*/ 166687 w 314325"/>
                <a:gd name="connsiteY37" fmla="*/ 28575 h 457567"/>
                <a:gd name="connsiteX38" fmla="*/ 166687 w 314325"/>
                <a:gd name="connsiteY38" fmla="*/ 23813 h 45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325" h="457567">
                  <a:moveTo>
                    <a:pt x="166687" y="23813"/>
                  </a:moveTo>
                  <a:cubicBezTo>
                    <a:pt x="165893" y="26988"/>
                    <a:pt x="166895" y="41236"/>
                    <a:pt x="161925" y="47625"/>
                  </a:cubicBezTo>
                  <a:cubicBezTo>
                    <a:pt x="154897" y="56661"/>
                    <a:pt x="142875" y="60325"/>
                    <a:pt x="133350" y="66675"/>
                  </a:cubicBezTo>
                  <a:cubicBezTo>
                    <a:pt x="128587" y="69850"/>
                    <a:pt x="124492" y="74390"/>
                    <a:pt x="119062" y="76200"/>
                  </a:cubicBezTo>
                  <a:cubicBezTo>
                    <a:pt x="98566" y="83033"/>
                    <a:pt x="109645" y="79746"/>
                    <a:pt x="85725" y="85725"/>
                  </a:cubicBezTo>
                  <a:cubicBezTo>
                    <a:pt x="52973" y="107560"/>
                    <a:pt x="68010" y="101155"/>
                    <a:pt x="42862" y="109538"/>
                  </a:cubicBezTo>
                  <a:cubicBezTo>
                    <a:pt x="39725" y="118950"/>
                    <a:pt x="36968" y="131399"/>
                    <a:pt x="28575" y="138113"/>
                  </a:cubicBezTo>
                  <a:cubicBezTo>
                    <a:pt x="24655" y="141249"/>
                    <a:pt x="19050" y="141288"/>
                    <a:pt x="14287" y="142875"/>
                  </a:cubicBezTo>
                  <a:cubicBezTo>
                    <a:pt x="12700" y="174625"/>
                    <a:pt x="13169" y="206545"/>
                    <a:pt x="9525" y="238125"/>
                  </a:cubicBezTo>
                  <a:cubicBezTo>
                    <a:pt x="8374" y="248099"/>
                    <a:pt x="0" y="266700"/>
                    <a:pt x="0" y="266700"/>
                  </a:cubicBezTo>
                  <a:cubicBezTo>
                    <a:pt x="1587" y="288925"/>
                    <a:pt x="1457" y="311340"/>
                    <a:pt x="4762" y="333375"/>
                  </a:cubicBezTo>
                  <a:cubicBezTo>
                    <a:pt x="4763" y="333381"/>
                    <a:pt x="16668" y="369092"/>
                    <a:pt x="19050" y="376238"/>
                  </a:cubicBezTo>
                  <a:cubicBezTo>
                    <a:pt x="19051" y="376242"/>
                    <a:pt x="28573" y="404810"/>
                    <a:pt x="28575" y="404813"/>
                  </a:cubicBezTo>
                  <a:cubicBezTo>
                    <a:pt x="31750" y="409575"/>
                    <a:pt x="33792" y="415331"/>
                    <a:pt x="38100" y="419100"/>
                  </a:cubicBezTo>
                  <a:cubicBezTo>
                    <a:pt x="46715" y="426638"/>
                    <a:pt x="66675" y="438150"/>
                    <a:pt x="66675" y="438150"/>
                  </a:cubicBezTo>
                  <a:cubicBezTo>
                    <a:pt x="69850" y="442913"/>
                    <a:pt x="71730" y="448862"/>
                    <a:pt x="76200" y="452438"/>
                  </a:cubicBezTo>
                  <a:cubicBezTo>
                    <a:pt x="90365" y="463770"/>
                    <a:pt x="133983" y="452851"/>
                    <a:pt x="138112" y="452438"/>
                  </a:cubicBezTo>
                  <a:cubicBezTo>
                    <a:pt x="142875" y="449263"/>
                    <a:pt x="148353" y="446960"/>
                    <a:pt x="152400" y="442913"/>
                  </a:cubicBezTo>
                  <a:cubicBezTo>
                    <a:pt x="156447" y="438866"/>
                    <a:pt x="157455" y="432201"/>
                    <a:pt x="161925" y="428625"/>
                  </a:cubicBezTo>
                  <a:cubicBezTo>
                    <a:pt x="165845" y="425489"/>
                    <a:pt x="171450" y="425450"/>
                    <a:pt x="176212" y="423863"/>
                  </a:cubicBezTo>
                  <a:lnTo>
                    <a:pt x="204787" y="404813"/>
                  </a:lnTo>
                  <a:lnTo>
                    <a:pt x="219075" y="395288"/>
                  </a:lnTo>
                  <a:cubicBezTo>
                    <a:pt x="222250" y="390525"/>
                    <a:pt x="224130" y="384576"/>
                    <a:pt x="228600" y="381000"/>
                  </a:cubicBezTo>
                  <a:cubicBezTo>
                    <a:pt x="252554" y="361837"/>
                    <a:pt x="242824" y="405002"/>
                    <a:pt x="261937" y="347663"/>
                  </a:cubicBezTo>
                  <a:lnTo>
                    <a:pt x="276225" y="304800"/>
                  </a:lnTo>
                  <a:cubicBezTo>
                    <a:pt x="277812" y="300038"/>
                    <a:pt x="278203" y="294690"/>
                    <a:pt x="280987" y="290513"/>
                  </a:cubicBezTo>
                  <a:cubicBezTo>
                    <a:pt x="284162" y="285750"/>
                    <a:pt x="288187" y="281456"/>
                    <a:pt x="290512" y="276225"/>
                  </a:cubicBezTo>
                  <a:cubicBezTo>
                    <a:pt x="294590" y="267050"/>
                    <a:pt x="294468" y="256004"/>
                    <a:pt x="300037" y="247650"/>
                  </a:cubicBezTo>
                  <a:cubicBezTo>
                    <a:pt x="312347" y="229186"/>
                    <a:pt x="307752" y="238793"/>
                    <a:pt x="314325" y="219075"/>
                  </a:cubicBezTo>
                  <a:cubicBezTo>
                    <a:pt x="307943" y="174405"/>
                    <a:pt x="315789" y="195078"/>
                    <a:pt x="290512" y="157163"/>
                  </a:cubicBezTo>
                  <a:lnTo>
                    <a:pt x="280987" y="142875"/>
                  </a:lnTo>
                  <a:cubicBezTo>
                    <a:pt x="267953" y="103771"/>
                    <a:pt x="287619" y="165886"/>
                    <a:pt x="271462" y="90488"/>
                  </a:cubicBezTo>
                  <a:cubicBezTo>
                    <a:pt x="266093" y="65432"/>
                    <a:pt x="264105" y="65165"/>
                    <a:pt x="252412" y="47625"/>
                  </a:cubicBezTo>
                  <a:cubicBezTo>
                    <a:pt x="250825" y="42863"/>
                    <a:pt x="250786" y="37258"/>
                    <a:pt x="247650" y="33338"/>
                  </a:cubicBezTo>
                  <a:cubicBezTo>
                    <a:pt x="244074" y="28868"/>
                    <a:pt x="237759" y="27477"/>
                    <a:pt x="233362" y="23813"/>
                  </a:cubicBezTo>
                  <a:cubicBezTo>
                    <a:pt x="196692" y="-6746"/>
                    <a:pt x="240262" y="23649"/>
                    <a:pt x="204787" y="0"/>
                  </a:cubicBezTo>
                  <a:cubicBezTo>
                    <a:pt x="200025" y="1588"/>
                    <a:pt x="194990" y="2518"/>
                    <a:pt x="190500" y="4763"/>
                  </a:cubicBezTo>
                  <a:cubicBezTo>
                    <a:pt x="179387" y="10320"/>
                    <a:pt x="171450" y="16668"/>
                    <a:pt x="166687" y="28575"/>
                  </a:cubicBezTo>
                  <a:cubicBezTo>
                    <a:pt x="165508" y="31523"/>
                    <a:pt x="167481" y="20638"/>
                    <a:pt x="166687" y="23813"/>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7" name="16 Forma libre"/>
            <p:cNvSpPr/>
            <p:nvPr/>
          </p:nvSpPr>
          <p:spPr>
            <a:xfrm>
              <a:off x="3890960" y="5176838"/>
              <a:ext cx="1963043" cy="1419225"/>
            </a:xfrm>
            <a:custGeom>
              <a:avLst/>
              <a:gdLst>
                <a:gd name="connsiteX0" fmla="*/ 1462090 w 1963043"/>
                <a:gd name="connsiteY0" fmla="*/ 1300162 h 1419225"/>
                <a:gd name="connsiteX1" fmla="*/ 1524003 w 1963043"/>
                <a:gd name="connsiteY1" fmla="*/ 1304925 h 1419225"/>
                <a:gd name="connsiteX2" fmla="*/ 1538290 w 1963043"/>
                <a:gd name="connsiteY2" fmla="*/ 1309687 h 1419225"/>
                <a:gd name="connsiteX3" fmla="*/ 1562103 w 1963043"/>
                <a:gd name="connsiteY3" fmla="*/ 1304925 h 1419225"/>
                <a:gd name="connsiteX4" fmla="*/ 1576390 w 1963043"/>
                <a:gd name="connsiteY4" fmla="*/ 1295400 h 1419225"/>
                <a:gd name="connsiteX5" fmla="*/ 1604965 w 1963043"/>
                <a:gd name="connsiteY5" fmla="*/ 1285875 h 1419225"/>
                <a:gd name="connsiteX6" fmla="*/ 1647828 w 1963043"/>
                <a:gd name="connsiteY6" fmla="*/ 1290637 h 1419225"/>
                <a:gd name="connsiteX7" fmla="*/ 1657353 w 1963043"/>
                <a:gd name="connsiteY7" fmla="*/ 1304925 h 1419225"/>
                <a:gd name="connsiteX8" fmla="*/ 1671640 w 1963043"/>
                <a:gd name="connsiteY8" fmla="*/ 1314450 h 1419225"/>
                <a:gd name="connsiteX9" fmla="*/ 1685928 w 1963043"/>
                <a:gd name="connsiteY9" fmla="*/ 1343025 h 1419225"/>
                <a:gd name="connsiteX10" fmla="*/ 1700215 w 1963043"/>
                <a:gd name="connsiteY10" fmla="*/ 1352550 h 1419225"/>
                <a:gd name="connsiteX11" fmla="*/ 1714503 w 1963043"/>
                <a:gd name="connsiteY11" fmla="*/ 1381125 h 1419225"/>
                <a:gd name="connsiteX12" fmla="*/ 1728790 w 1963043"/>
                <a:gd name="connsiteY12" fmla="*/ 1385887 h 1419225"/>
                <a:gd name="connsiteX13" fmla="*/ 1738315 w 1963043"/>
                <a:gd name="connsiteY13" fmla="*/ 1400175 h 1419225"/>
                <a:gd name="connsiteX14" fmla="*/ 1766890 w 1963043"/>
                <a:gd name="connsiteY14" fmla="*/ 1419225 h 1419225"/>
                <a:gd name="connsiteX15" fmla="*/ 1781178 w 1963043"/>
                <a:gd name="connsiteY15" fmla="*/ 1414462 h 1419225"/>
                <a:gd name="connsiteX16" fmla="*/ 1785940 w 1963043"/>
                <a:gd name="connsiteY16" fmla="*/ 1400175 h 1419225"/>
                <a:gd name="connsiteX17" fmla="*/ 1800228 w 1963043"/>
                <a:gd name="connsiteY17" fmla="*/ 1371600 h 1419225"/>
                <a:gd name="connsiteX18" fmla="*/ 1804990 w 1963043"/>
                <a:gd name="connsiteY18" fmla="*/ 1328737 h 1419225"/>
                <a:gd name="connsiteX19" fmla="*/ 1809753 w 1963043"/>
                <a:gd name="connsiteY19" fmla="*/ 1314450 h 1419225"/>
                <a:gd name="connsiteX20" fmla="*/ 1814515 w 1963043"/>
                <a:gd name="connsiteY20" fmla="*/ 1290637 h 1419225"/>
                <a:gd name="connsiteX21" fmla="*/ 1824040 w 1963043"/>
                <a:gd name="connsiteY21" fmla="*/ 1262062 h 1419225"/>
                <a:gd name="connsiteX22" fmla="*/ 1833565 w 1963043"/>
                <a:gd name="connsiteY22" fmla="*/ 1247775 h 1419225"/>
                <a:gd name="connsiteX23" fmla="*/ 1843090 w 1963043"/>
                <a:gd name="connsiteY23" fmla="*/ 1214437 h 1419225"/>
                <a:gd name="connsiteX24" fmla="*/ 1852615 w 1963043"/>
                <a:gd name="connsiteY24" fmla="*/ 1200150 h 1419225"/>
                <a:gd name="connsiteX25" fmla="*/ 1866903 w 1963043"/>
                <a:gd name="connsiteY25" fmla="*/ 1171575 h 1419225"/>
                <a:gd name="connsiteX26" fmla="*/ 1881190 w 1963043"/>
                <a:gd name="connsiteY26" fmla="*/ 1133475 h 1419225"/>
                <a:gd name="connsiteX27" fmla="*/ 1885953 w 1963043"/>
                <a:gd name="connsiteY27" fmla="*/ 1114425 h 1419225"/>
                <a:gd name="connsiteX28" fmla="*/ 1890715 w 1963043"/>
                <a:gd name="connsiteY28" fmla="*/ 1100137 h 1419225"/>
                <a:gd name="connsiteX29" fmla="*/ 1895478 w 1963043"/>
                <a:gd name="connsiteY29" fmla="*/ 1071562 h 1419225"/>
                <a:gd name="connsiteX30" fmla="*/ 1900240 w 1963043"/>
                <a:gd name="connsiteY30" fmla="*/ 1052512 h 1419225"/>
                <a:gd name="connsiteX31" fmla="*/ 1905003 w 1963043"/>
                <a:gd name="connsiteY31" fmla="*/ 1009650 h 1419225"/>
                <a:gd name="connsiteX32" fmla="*/ 1914528 w 1963043"/>
                <a:gd name="connsiteY32" fmla="*/ 976312 h 1419225"/>
                <a:gd name="connsiteX33" fmla="*/ 1924053 w 1963043"/>
                <a:gd name="connsiteY33" fmla="*/ 938212 h 1419225"/>
                <a:gd name="connsiteX34" fmla="*/ 1933578 w 1963043"/>
                <a:gd name="connsiteY34" fmla="*/ 890587 h 1419225"/>
                <a:gd name="connsiteX35" fmla="*/ 1938340 w 1963043"/>
                <a:gd name="connsiteY35" fmla="*/ 681037 h 1419225"/>
                <a:gd name="connsiteX36" fmla="*/ 1943103 w 1963043"/>
                <a:gd name="connsiteY36" fmla="*/ 642937 h 1419225"/>
                <a:gd name="connsiteX37" fmla="*/ 1952628 w 1963043"/>
                <a:gd name="connsiteY37" fmla="*/ 604837 h 1419225"/>
                <a:gd name="connsiteX38" fmla="*/ 1962153 w 1963043"/>
                <a:gd name="connsiteY38" fmla="*/ 561975 h 1419225"/>
                <a:gd name="connsiteX39" fmla="*/ 1957390 w 1963043"/>
                <a:gd name="connsiteY39" fmla="*/ 419100 h 1419225"/>
                <a:gd name="connsiteX40" fmla="*/ 1928815 w 1963043"/>
                <a:gd name="connsiteY40" fmla="*/ 409575 h 1419225"/>
                <a:gd name="connsiteX41" fmla="*/ 1862140 w 1963043"/>
                <a:gd name="connsiteY41" fmla="*/ 400050 h 1419225"/>
                <a:gd name="connsiteX42" fmla="*/ 1838328 w 1963043"/>
                <a:gd name="connsiteY42" fmla="*/ 381000 h 1419225"/>
                <a:gd name="connsiteX43" fmla="*/ 1809753 w 1963043"/>
                <a:gd name="connsiteY43" fmla="*/ 361950 h 1419225"/>
                <a:gd name="connsiteX44" fmla="*/ 1790703 w 1963043"/>
                <a:gd name="connsiteY44" fmla="*/ 366712 h 1419225"/>
                <a:gd name="connsiteX45" fmla="*/ 1719265 w 1963043"/>
                <a:gd name="connsiteY45" fmla="*/ 357187 h 1419225"/>
                <a:gd name="connsiteX46" fmla="*/ 1695453 w 1963043"/>
                <a:gd name="connsiteY46" fmla="*/ 338137 h 1419225"/>
                <a:gd name="connsiteX47" fmla="*/ 1681165 w 1963043"/>
                <a:gd name="connsiteY47" fmla="*/ 342900 h 1419225"/>
                <a:gd name="connsiteX48" fmla="*/ 1666878 w 1963043"/>
                <a:gd name="connsiteY48" fmla="*/ 376237 h 1419225"/>
                <a:gd name="connsiteX49" fmla="*/ 1652590 w 1963043"/>
                <a:gd name="connsiteY49" fmla="*/ 366712 h 1419225"/>
                <a:gd name="connsiteX50" fmla="*/ 1643065 w 1963043"/>
                <a:gd name="connsiteY50" fmla="*/ 352425 h 1419225"/>
                <a:gd name="connsiteX51" fmla="*/ 1628778 w 1963043"/>
                <a:gd name="connsiteY51" fmla="*/ 342900 h 1419225"/>
                <a:gd name="connsiteX52" fmla="*/ 1619253 w 1963043"/>
                <a:gd name="connsiteY52" fmla="*/ 304800 h 1419225"/>
                <a:gd name="connsiteX53" fmla="*/ 1600203 w 1963043"/>
                <a:gd name="connsiteY53" fmla="*/ 185737 h 1419225"/>
                <a:gd name="connsiteX54" fmla="*/ 1576390 w 1963043"/>
                <a:gd name="connsiteY54" fmla="*/ 180975 h 1419225"/>
                <a:gd name="connsiteX55" fmla="*/ 1547815 w 1963043"/>
                <a:gd name="connsiteY55" fmla="*/ 176212 h 1419225"/>
                <a:gd name="connsiteX56" fmla="*/ 1519240 w 1963043"/>
                <a:gd name="connsiteY56" fmla="*/ 152400 h 1419225"/>
                <a:gd name="connsiteX57" fmla="*/ 1504953 w 1963043"/>
                <a:gd name="connsiteY57" fmla="*/ 142875 h 1419225"/>
                <a:gd name="connsiteX58" fmla="*/ 1476378 w 1963043"/>
                <a:gd name="connsiteY58" fmla="*/ 119062 h 1419225"/>
                <a:gd name="connsiteX59" fmla="*/ 1423990 w 1963043"/>
                <a:gd name="connsiteY59" fmla="*/ 114300 h 1419225"/>
                <a:gd name="connsiteX60" fmla="*/ 1395415 w 1963043"/>
                <a:gd name="connsiteY60" fmla="*/ 104775 h 1419225"/>
                <a:gd name="connsiteX61" fmla="*/ 1381128 w 1963043"/>
                <a:gd name="connsiteY61" fmla="*/ 100012 h 1419225"/>
                <a:gd name="connsiteX62" fmla="*/ 1362078 w 1963043"/>
                <a:gd name="connsiteY62" fmla="*/ 71437 h 1419225"/>
                <a:gd name="connsiteX63" fmla="*/ 1352553 w 1963043"/>
                <a:gd name="connsiteY63" fmla="*/ 57150 h 1419225"/>
                <a:gd name="connsiteX64" fmla="*/ 1338265 w 1963043"/>
                <a:gd name="connsiteY64" fmla="*/ 52387 h 1419225"/>
                <a:gd name="connsiteX65" fmla="*/ 1300165 w 1963043"/>
                <a:gd name="connsiteY65" fmla="*/ 28575 h 1419225"/>
                <a:gd name="connsiteX66" fmla="*/ 1285878 w 1963043"/>
                <a:gd name="connsiteY66" fmla="*/ 23812 h 1419225"/>
                <a:gd name="connsiteX67" fmla="*/ 1271590 w 1963043"/>
                <a:gd name="connsiteY67" fmla="*/ 19050 h 1419225"/>
                <a:gd name="connsiteX68" fmla="*/ 1257303 w 1963043"/>
                <a:gd name="connsiteY68" fmla="*/ 9525 h 1419225"/>
                <a:gd name="connsiteX69" fmla="*/ 1228728 w 1963043"/>
                <a:gd name="connsiteY69" fmla="*/ 0 h 1419225"/>
                <a:gd name="connsiteX70" fmla="*/ 1214440 w 1963043"/>
                <a:gd name="connsiteY70" fmla="*/ 4762 h 1419225"/>
                <a:gd name="connsiteX71" fmla="*/ 1209678 w 1963043"/>
                <a:gd name="connsiteY71" fmla="*/ 19050 h 1419225"/>
                <a:gd name="connsiteX72" fmla="*/ 1190628 w 1963043"/>
                <a:gd name="connsiteY72" fmla="*/ 47625 h 1419225"/>
                <a:gd name="connsiteX73" fmla="*/ 1181103 w 1963043"/>
                <a:gd name="connsiteY73" fmla="*/ 61912 h 1419225"/>
                <a:gd name="connsiteX74" fmla="*/ 1152528 w 1963043"/>
                <a:gd name="connsiteY74" fmla="*/ 80962 h 1419225"/>
                <a:gd name="connsiteX75" fmla="*/ 1143003 w 1963043"/>
                <a:gd name="connsiteY75" fmla="*/ 95250 h 1419225"/>
                <a:gd name="connsiteX76" fmla="*/ 1128715 w 1963043"/>
                <a:gd name="connsiteY76" fmla="*/ 104775 h 1419225"/>
                <a:gd name="connsiteX77" fmla="*/ 1109665 w 1963043"/>
                <a:gd name="connsiteY77" fmla="*/ 128587 h 1419225"/>
                <a:gd name="connsiteX78" fmla="*/ 1100140 w 1963043"/>
                <a:gd name="connsiteY78" fmla="*/ 142875 h 1419225"/>
                <a:gd name="connsiteX79" fmla="*/ 1057278 w 1963043"/>
                <a:gd name="connsiteY79" fmla="*/ 161925 h 1419225"/>
                <a:gd name="connsiteX80" fmla="*/ 1014415 w 1963043"/>
                <a:gd name="connsiteY80" fmla="*/ 176212 h 1419225"/>
                <a:gd name="connsiteX81" fmla="*/ 1000128 w 1963043"/>
                <a:gd name="connsiteY81" fmla="*/ 180975 h 1419225"/>
                <a:gd name="connsiteX82" fmla="*/ 966790 w 1963043"/>
                <a:gd name="connsiteY82" fmla="*/ 185737 h 1419225"/>
                <a:gd name="connsiteX83" fmla="*/ 895353 w 1963043"/>
                <a:gd name="connsiteY83" fmla="*/ 209550 h 1419225"/>
                <a:gd name="connsiteX84" fmla="*/ 881065 w 1963043"/>
                <a:gd name="connsiteY84" fmla="*/ 214312 h 1419225"/>
                <a:gd name="connsiteX85" fmla="*/ 866778 w 1963043"/>
                <a:gd name="connsiteY85" fmla="*/ 219075 h 1419225"/>
                <a:gd name="connsiteX86" fmla="*/ 852490 w 1963043"/>
                <a:gd name="connsiteY86" fmla="*/ 247650 h 1419225"/>
                <a:gd name="connsiteX87" fmla="*/ 838203 w 1963043"/>
                <a:gd name="connsiteY87" fmla="*/ 290512 h 1419225"/>
                <a:gd name="connsiteX88" fmla="*/ 833440 w 1963043"/>
                <a:gd name="connsiteY88" fmla="*/ 304800 h 1419225"/>
                <a:gd name="connsiteX89" fmla="*/ 823915 w 1963043"/>
                <a:gd name="connsiteY89" fmla="*/ 319087 h 1419225"/>
                <a:gd name="connsiteX90" fmla="*/ 795340 w 1963043"/>
                <a:gd name="connsiteY90" fmla="*/ 328612 h 1419225"/>
                <a:gd name="connsiteX91" fmla="*/ 419103 w 1963043"/>
                <a:gd name="connsiteY91" fmla="*/ 314325 h 1419225"/>
                <a:gd name="connsiteX92" fmla="*/ 385765 w 1963043"/>
                <a:gd name="connsiteY92" fmla="*/ 295275 h 1419225"/>
                <a:gd name="connsiteX93" fmla="*/ 371478 w 1963043"/>
                <a:gd name="connsiteY93" fmla="*/ 290512 h 1419225"/>
                <a:gd name="connsiteX94" fmla="*/ 314328 w 1963043"/>
                <a:gd name="connsiteY94" fmla="*/ 280987 h 1419225"/>
                <a:gd name="connsiteX95" fmla="*/ 9528 w 1963043"/>
                <a:gd name="connsiteY95" fmla="*/ 285750 h 1419225"/>
                <a:gd name="connsiteX96" fmla="*/ 3 w 1963043"/>
                <a:gd name="connsiteY96" fmla="*/ 314325 h 1419225"/>
                <a:gd name="connsiteX97" fmla="*/ 4765 w 1963043"/>
                <a:gd name="connsiteY97" fmla="*/ 328612 h 1419225"/>
                <a:gd name="connsiteX98" fmla="*/ 47628 w 1963043"/>
                <a:gd name="connsiteY98" fmla="*/ 357187 h 1419225"/>
                <a:gd name="connsiteX99" fmla="*/ 61915 w 1963043"/>
                <a:gd name="connsiteY99" fmla="*/ 366712 h 1419225"/>
                <a:gd name="connsiteX100" fmla="*/ 90490 w 1963043"/>
                <a:gd name="connsiteY100" fmla="*/ 376237 h 1419225"/>
                <a:gd name="connsiteX101" fmla="*/ 104778 w 1963043"/>
                <a:gd name="connsiteY101" fmla="*/ 381000 h 1419225"/>
                <a:gd name="connsiteX102" fmla="*/ 119065 w 1963043"/>
                <a:gd name="connsiteY102" fmla="*/ 395287 h 1419225"/>
                <a:gd name="connsiteX103" fmla="*/ 133353 w 1963043"/>
                <a:gd name="connsiteY103" fmla="*/ 404812 h 1419225"/>
                <a:gd name="connsiteX104" fmla="*/ 152403 w 1963043"/>
                <a:gd name="connsiteY104" fmla="*/ 433387 h 1419225"/>
                <a:gd name="connsiteX105" fmla="*/ 166690 w 1963043"/>
                <a:gd name="connsiteY105" fmla="*/ 447675 h 1419225"/>
                <a:gd name="connsiteX106" fmla="*/ 176215 w 1963043"/>
                <a:gd name="connsiteY106" fmla="*/ 461962 h 1419225"/>
                <a:gd name="connsiteX107" fmla="*/ 204790 w 1963043"/>
                <a:gd name="connsiteY107" fmla="*/ 485775 h 1419225"/>
                <a:gd name="connsiteX108" fmla="*/ 223840 w 1963043"/>
                <a:gd name="connsiteY108" fmla="*/ 490537 h 1419225"/>
                <a:gd name="connsiteX109" fmla="*/ 252415 w 1963043"/>
                <a:gd name="connsiteY109" fmla="*/ 500062 h 1419225"/>
                <a:gd name="connsiteX110" fmla="*/ 290515 w 1963043"/>
                <a:gd name="connsiteY110" fmla="*/ 514350 h 1419225"/>
                <a:gd name="connsiteX111" fmla="*/ 304803 w 1963043"/>
                <a:gd name="connsiteY111" fmla="*/ 523875 h 1419225"/>
                <a:gd name="connsiteX112" fmla="*/ 323853 w 1963043"/>
                <a:gd name="connsiteY112" fmla="*/ 552450 h 1419225"/>
                <a:gd name="connsiteX113" fmla="*/ 333378 w 1963043"/>
                <a:gd name="connsiteY113" fmla="*/ 566737 h 1419225"/>
                <a:gd name="connsiteX114" fmla="*/ 347665 w 1963043"/>
                <a:gd name="connsiteY114" fmla="*/ 571500 h 1419225"/>
                <a:gd name="connsiteX115" fmla="*/ 352428 w 1963043"/>
                <a:gd name="connsiteY115" fmla="*/ 585787 h 1419225"/>
                <a:gd name="connsiteX116" fmla="*/ 366715 w 1963043"/>
                <a:gd name="connsiteY116" fmla="*/ 590550 h 1419225"/>
                <a:gd name="connsiteX117" fmla="*/ 381003 w 1963043"/>
                <a:gd name="connsiteY117" fmla="*/ 600075 h 1419225"/>
                <a:gd name="connsiteX118" fmla="*/ 390528 w 1963043"/>
                <a:gd name="connsiteY118" fmla="*/ 614362 h 1419225"/>
                <a:gd name="connsiteX119" fmla="*/ 395290 w 1963043"/>
                <a:gd name="connsiteY119" fmla="*/ 638175 h 1419225"/>
                <a:gd name="connsiteX120" fmla="*/ 404815 w 1963043"/>
                <a:gd name="connsiteY120" fmla="*/ 685800 h 1419225"/>
                <a:gd name="connsiteX121" fmla="*/ 414340 w 1963043"/>
                <a:gd name="connsiteY121" fmla="*/ 700087 h 1419225"/>
                <a:gd name="connsiteX122" fmla="*/ 442915 w 1963043"/>
                <a:gd name="connsiteY122" fmla="*/ 719137 h 1419225"/>
                <a:gd name="connsiteX123" fmla="*/ 485778 w 1963043"/>
                <a:gd name="connsiteY123" fmla="*/ 714375 h 1419225"/>
                <a:gd name="connsiteX124" fmla="*/ 500065 w 1963043"/>
                <a:gd name="connsiteY124" fmla="*/ 704850 h 1419225"/>
                <a:gd name="connsiteX125" fmla="*/ 542928 w 1963043"/>
                <a:gd name="connsiteY125" fmla="*/ 709612 h 1419225"/>
                <a:gd name="connsiteX126" fmla="*/ 542928 w 1963043"/>
                <a:gd name="connsiteY126" fmla="*/ 752475 h 1419225"/>
                <a:gd name="connsiteX127" fmla="*/ 528640 w 1963043"/>
                <a:gd name="connsiteY127" fmla="*/ 814387 h 1419225"/>
                <a:gd name="connsiteX128" fmla="*/ 533403 w 1963043"/>
                <a:gd name="connsiteY128" fmla="*/ 857250 h 1419225"/>
                <a:gd name="connsiteX129" fmla="*/ 538165 w 1963043"/>
                <a:gd name="connsiteY129" fmla="*/ 871537 h 1419225"/>
                <a:gd name="connsiteX130" fmla="*/ 557215 w 1963043"/>
                <a:gd name="connsiteY130" fmla="*/ 876300 h 1419225"/>
                <a:gd name="connsiteX131" fmla="*/ 600078 w 1963043"/>
                <a:gd name="connsiteY131" fmla="*/ 881062 h 1419225"/>
                <a:gd name="connsiteX132" fmla="*/ 628653 w 1963043"/>
                <a:gd name="connsiteY132" fmla="*/ 890587 h 1419225"/>
                <a:gd name="connsiteX133" fmla="*/ 647703 w 1963043"/>
                <a:gd name="connsiteY133" fmla="*/ 900112 h 1419225"/>
                <a:gd name="connsiteX134" fmla="*/ 733428 w 1963043"/>
                <a:gd name="connsiteY134" fmla="*/ 904875 h 1419225"/>
                <a:gd name="connsiteX135" fmla="*/ 766765 w 1963043"/>
                <a:gd name="connsiteY135" fmla="*/ 909637 h 1419225"/>
                <a:gd name="connsiteX136" fmla="*/ 814390 w 1963043"/>
                <a:gd name="connsiteY136" fmla="*/ 919162 h 1419225"/>
                <a:gd name="connsiteX137" fmla="*/ 871540 w 1963043"/>
                <a:gd name="connsiteY137" fmla="*/ 914400 h 1419225"/>
                <a:gd name="connsiteX138" fmla="*/ 904878 w 1963043"/>
                <a:gd name="connsiteY138" fmla="*/ 904875 h 1419225"/>
                <a:gd name="connsiteX139" fmla="*/ 928690 w 1963043"/>
                <a:gd name="connsiteY139" fmla="*/ 900112 h 1419225"/>
                <a:gd name="connsiteX140" fmla="*/ 957265 w 1963043"/>
                <a:gd name="connsiteY140" fmla="*/ 890587 h 1419225"/>
                <a:gd name="connsiteX141" fmla="*/ 971553 w 1963043"/>
                <a:gd name="connsiteY141" fmla="*/ 885825 h 1419225"/>
                <a:gd name="connsiteX142" fmla="*/ 1000128 w 1963043"/>
                <a:gd name="connsiteY142" fmla="*/ 871537 h 1419225"/>
                <a:gd name="connsiteX143" fmla="*/ 1014415 w 1963043"/>
                <a:gd name="connsiteY143" fmla="*/ 862012 h 1419225"/>
                <a:gd name="connsiteX144" fmla="*/ 1057278 w 1963043"/>
                <a:gd name="connsiteY144" fmla="*/ 842962 h 1419225"/>
                <a:gd name="connsiteX145" fmla="*/ 1066803 w 1963043"/>
                <a:gd name="connsiteY145" fmla="*/ 828675 h 1419225"/>
                <a:gd name="connsiteX146" fmla="*/ 1147765 w 1963043"/>
                <a:gd name="connsiteY146" fmla="*/ 823912 h 1419225"/>
                <a:gd name="connsiteX147" fmla="*/ 1181103 w 1963043"/>
                <a:gd name="connsiteY147" fmla="*/ 838200 h 1419225"/>
                <a:gd name="connsiteX148" fmla="*/ 1209678 w 1963043"/>
                <a:gd name="connsiteY148" fmla="*/ 847725 h 1419225"/>
                <a:gd name="connsiteX149" fmla="*/ 1338265 w 1963043"/>
                <a:gd name="connsiteY149" fmla="*/ 838200 h 1419225"/>
                <a:gd name="connsiteX150" fmla="*/ 1352553 w 1963043"/>
                <a:gd name="connsiteY150" fmla="*/ 833437 h 1419225"/>
                <a:gd name="connsiteX151" fmla="*/ 1371603 w 1963043"/>
                <a:gd name="connsiteY151" fmla="*/ 828675 h 1419225"/>
                <a:gd name="connsiteX152" fmla="*/ 1400178 w 1963043"/>
                <a:gd name="connsiteY152" fmla="*/ 819150 h 1419225"/>
                <a:gd name="connsiteX153" fmla="*/ 1485903 w 1963043"/>
                <a:gd name="connsiteY153" fmla="*/ 828675 h 1419225"/>
                <a:gd name="connsiteX154" fmla="*/ 1500190 w 1963043"/>
                <a:gd name="connsiteY154" fmla="*/ 838200 h 1419225"/>
                <a:gd name="connsiteX155" fmla="*/ 1509715 w 1963043"/>
                <a:gd name="connsiteY155" fmla="*/ 852487 h 1419225"/>
                <a:gd name="connsiteX156" fmla="*/ 1552578 w 1963043"/>
                <a:gd name="connsiteY156" fmla="*/ 876300 h 1419225"/>
                <a:gd name="connsiteX157" fmla="*/ 1581153 w 1963043"/>
                <a:gd name="connsiteY157" fmla="*/ 890587 h 1419225"/>
                <a:gd name="connsiteX158" fmla="*/ 1624015 w 1963043"/>
                <a:gd name="connsiteY158" fmla="*/ 909637 h 1419225"/>
                <a:gd name="connsiteX159" fmla="*/ 1657353 w 1963043"/>
                <a:gd name="connsiteY159" fmla="*/ 928687 h 1419225"/>
                <a:gd name="connsiteX160" fmla="*/ 1666878 w 1963043"/>
                <a:gd name="connsiteY160" fmla="*/ 942975 h 1419225"/>
                <a:gd name="connsiteX161" fmla="*/ 1676403 w 1963043"/>
                <a:gd name="connsiteY161" fmla="*/ 971550 h 1419225"/>
                <a:gd name="connsiteX162" fmla="*/ 1652590 w 1963043"/>
                <a:gd name="connsiteY162" fmla="*/ 990600 h 1419225"/>
                <a:gd name="connsiteX163" fmla="*/ 1643065 w 1963043"/>
                <a:gd name="connsiteY163" fmla="*/ 1004887 h 1419225"/>
                <a:gd name="connsiteX164" fmla="*/ 1628778 w 1963043"/>
                <a:gd name="connsiteY164" fmla="*/ 1009650 h 1419225"/>
                <a:gd name="connsiteX165" fmla="*/ 1614490 w 1963043"/>
                <a:gd name="connsiteY165" fmla="*/ 1019175 h 1419225"/>
                <a:gd name="connsiteX166" fmla="*/ 1609728 w 1963043"/>
                <a:gd name="connsiteY166" fmla="*/ 1033462 h 1419225"/>
                <a:gd name="connsiteX167" fmla="*/ 1585915 w 1963043"/>
                <a:gd name="connsiteY167" fmla="*/ 1062037 h 1419225"/>
                <a:gd name="connsiteX168" fmla="*/ 1571628 w 1963043"/>
                <a:gd name="connsiteY168" fmla="*/ 1104900 h 1419225"/>
                <a:gd name="connsiteX169" fmla="*/ 1566865 w 1963043"/>
                <a:gd name="connsiteY169" fmla="*/ 1119187 h 1419225"/>
                <a:gd name="connsiteX170" fmla="*/ 1557340 w 1963043"/>
                <a:gd name="connsiteY170" fmla="*/ 1133475 h 1419225"/>
                <a:gd name="connsiteX171" fmla="*/ 1547815 w 1963043"/>
                <a:gd name="connsiteY171" fmla="*/ 1162050 h 1419225"/>
                <a:gd name="connsiteX172" fmla="*/ 1543053 w 1963043"/>
                <a:gd name="connsiteY172" fmla="*/ 1176337 h 1419225"/>
                <a:gd name="connsiteX173" fmla="*/ 1528765 w 1963043"/>
                <a:gd name="connsiteY173" fmla="*/ 1190625 h 1419225"/>
                <a:gd name="connsiteX174" fmla="*/ 1514478 w 1963043"/>
                <a:gd name="connsiteY174" fmla="*/ 1219200 h 1419225"/>
                <a:gd name="connsiteX175" fmla="*/ 1495428 w 1963043"/>
                <a:gd name="connsiteY175" fmla="*/ 1247775 h 1419225"/>
                <a:gd name="connsiteX176" fmla="*/ 1481140 w 1963043"/>
                <a:gd name="connsiteY176" fmla="*/ 1276350 h 1419225"/>
                <a:gd name="connsiteX177" fmla="*/ 1476378 w 1963043"/>
                <a:gd name="connsiteY177" fmla="*/ 1290637 h 1419225"/>
                <a:gd name="connsiteX178" fmla="*/ 1462090 w 1963043"/>
                <a:gd name="connsiteY178" fmla="*/ 1300162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963043" h="1419225">
                  <a:moveTo>
                    <a:pt x="1462090" y="1300162"/>
                  </a:moveTo>
                  <a:cubicBezTo>
                    <a:pt x="1470027" y="1302543"/>
                    <a:pt x="1503464" y="1302358"/>
                    <a:pt x="1524003" y="1304925"/>
                  </a:cubicBezTo>
                  <a:cubicBezTo>
                    <a:pt x="1528984" y="1305548"/>
                    <a:pt x="1533270" y="1309687"/>
                    <a:pt x="1538290" y="1309687"/>
                  </a:cubicBezTo>
                  <a:cubicBezTo>
                    <a:pt x="1546385" y="1309687"/>
                    <a:pt x="1554165" y="1306512"/>
                    <a:pt x="1562103" y="1304925"/>
                  </a:cubicBezTo>
                  <a:cubicBezTo>
                    <a:pt x="1566865" y="1301750"/>
                    <a:pt x="1571160" y="1297725"/>
                    <a:pt x="1576390" y="1295400"/>
                  </a:cubicBezTo>
                  <a:cubicBezTo>
                    <a:pt x="1585565" y="1291322"/>
                    <a:pt x="1604965" y="1285875"/>
                    <a:pt x="1604965" y="1285875"/>
                  </a:cubicBezTo>
                  <a:cubicBezTo>
                    <a:pt x="1619253" y="1287462"/>
                    <a:pt x="1634318" y="1285724"/>
                    <a:pt x="1647828" y="1290637"/>
                  </a:cubicBezTo>
                  <a:cubicBezTo>
                    <a:pt x="1653207" y="1292593"/>
                    <a:pt x="1653306" y="1300877"/>
                    <a:pt x="1657353" y="1304925"/>
                  </a:cubicBezTo>
                  <a:cubicBezTo>
                    <a:pt x="1661400" y="1308972"/>
                    <a:pt x="1666878" y="1311275"/>
                    <a:pt x="1671640" y="1314450"/>
                  </a:cubicBezTo>
                  <a:cubicBezTo>
                    <a:pt x="1675514" y="1326069"/>
                    <a:pt x="1676697" y="1333793"/>
                    <a:pt x="1685928" y="1343025"/>
                  </a:cubicBezTo>
                  <a:cubicBezTo>
                    <a:pt x="1689975" y="1347072"/>
                    <a:pt x="1695453" y="1349375"/>
                    <a:pt x="1700215" y="1352550"/>
                  </a:cubicBezTo>
                  <a:cubicBezTo>
                    <a:pt x="1703352" y="1361961"/>
                    <a:pt x="1706111" y="1374411"/>
                    <a:pt x="1714503" y="1381125"/>
                  </a:cubicBezTo>
                  <a:cubicBezTo>
                    <a:pt x="1718423" y="1384261"/>
                    <a:pt x="1724028" y="1384300"/>
                    <a:pt x="1728790" y="1385887"/>
                  </a:cubicBezTo>
                  <a:cubicBezTo>
                    <a:pt x="1731965" y="1390650"/>
                    <a:pt x="1734007" y="1396406"/>
                    <a:pt x="1738315" y="1400175"/>
                  </a:cubicBezTo>
                  <a:cubicBezTo>
                    <a:pt x="1746930" y="1407713"/>
                    <a:pt x="1766890" y="1419225"/>
                    <a:pt x="1766890" y="1419225"/>
                  </a:cubicBezTo>
                  <a:cubicBezTo>
                    <a:pt x="1771653" y="1417637"/>
                    <a:pt x="1777628" y="1418012"/>
                    <a:pt x="1781178" y="1414462"/>
                  </a:cubicBezTo>
                  <a:cubicBezTo>
                    <a:pt x="1784728" y="1410912"/>
                    <a:pt x="1783695" y="1404665"/>
                    <a:pt x="1785940" y="1400175"/>
                  </a:cubicBezTo>
                  <a:cubicBezTo>
                    <a:pt x="1804408" y="1363239"/>
                    <a:pt x="1788254" y="1407517"/>
                    <a:pt x="1800228" y="1371600"/>
                  </a:cubicBezTo>
                  <a:cubicBezTo>
                    <a:pt x="1801815" y="1357312"/>
                    <a:pt x="1802627" y="1342917"/>
                    <a:pt x="1804990" y="1328737"/>
                  </a:cubicBezTo>
                  <a:cubicBezTo>
                    <a:pt x="1805815" y="1323785"/>
                    <a:pt x="1808535" y="1319320"/>
                    <a:pt x="1809753" y="1314450"/>
                  </a:cubicBezTo>
                  <a:cubicBezTo>
                    <a:pt x="1811716" y="1306597"/>
                    <a:pt x="1812385" y="1298447"/>
                    <a:pt x="1814515" y="1290637"/>
                  </a:cubicBezTo>
                  <a:cubicBezTo>
                    <a:pt x="1817157" y="1280951"/>
                    <a:pt x="1818471" y="1270416"/>
                    <a:pt x="1824040" y="1262062"/>
                  </a:cubicBezTo>
                  <a:cubicBezTo>
                    <a:pt x="1827215" y="1257300"/>
                    <a:pt x="1831005" y="1252894"/>
                    <a:pt x="1833565" y="1247775"/>
                  </a:cubicBezTo>
                  <a:cubicBezTo>
                    <a:pt x="1842838" y="1229230"/>
                    <a:pt x="1833930" y="1235811"/>
                    <a:pt x="1843090" y="1214437"/>
                  </a:cubicBezTo>
                  <a:cubicBezTo>
                    <a:pt x="1845345" y="1209176"/>
                    <a:pt x="1850055" y="1205269"/>
                    <a:pt x="1852615" y="1200150"/>
                  </a:cubicBezTo>
                  <a:cubicBezTo>
                    <a:pt x="1872333" y="1160716"/>
                    <a:pt x="1839607" y="1212518"/>
                    <a:pt x="1866903" y="1171575"/>
                  </a:cubicBezTo>
                  <a:cubicBezTo>
                    <a:pt x="1879124" y="1122686"/>
                    <a:pt x="1862515" y="1183273"/>
                    <a:pt x="1881190" y="1133475"/>
                  </a:cubicBezTo>
                  <a:cubicBezTo>
                    <a:pt x="1883488" y="1127346"/>
                    <a:pt x="1884155" y="1120719"/>
                    <a:pt x="1885953" y="1114425"/>
                  </a:cubicBezTo>
                  <a:cubicBezTo>
                    <a:pt x="1887332" y="1109598"/>
                    <a:pt x="1889626" y="1105038"/>
                    <a:pt x="1890715" y="1100137"/>
                  </a:cubicBezTo>
                  <a:cubicBezTo>
                    <a:pt x="1892810" y="1090711"/>
                    <a:pt x="1893584" y="1081031"/>
                    <a:pt x="1895478" y="1071562"/>
                  </a:cubicBezTo>
                  <a:cubicBezTo>
                    <a:pt x="1896762" y="1065144"/>
                    <a:pt x="1898653" y="1058862"/>
                    <a:pt x="1900240" y="1052512"/>
                  </a:cubicBezTo>
                  <a:cubicBezTo>
                    <a:pt x="1901828" y="1038225"/>
                    <a:pt x="1902817" y="1023858"/>
                    <a:pt x="1905003" y="1009650"/>
                  </a:cubicBezTo>
                  <a:cubicBezTo>
                    <a:pt x="1907804" y="991443"/>
                    <a:pt x="1910133" y="992427"/>
                    <a:pt x="1914528" y="976312"/>
                  </a:cubicBezTo>
                  <a:cubicBezTo>
                    <a:pt x="1917973" y="963682"/>
                    <a:pt x="1922202" y="951171"/>
                    <a:pt x="1924053" y="938212"/>
                  </a:cubicBezTo>
                  <a:cubicBezTo>
                    <a:pt x="1929525" y="899905"/>
                    <a:pt x="1925265" y="915524"/>
                    <a:pt x="1933578" y="890587"/>
                  </a:cubicBezTo>
                  <a:cubicBezTo>
                    <a:pt x="1935165" y="820737"/>
                    <a:pt x="1935655" y="750853"/>
                    <a:pt x="1938340" y="681037"/>
                  </a:cubicBezTo>
                  <a:cubicBezTo>
                    <a:pt x="1938832" y="668248"/>
                    <a:pt x="1940744" y="655517"/>
                    <a:pt x="1943103" y="642937"/>
                  </a:cubicBezTo>
                  <a:cubicBezTo>
                    <a:pt x="1945516" y="630070"/>
                    <a:pt x="1950476" y="617750"/>
                    <a:pt x="1952628" y="604837"/>
                  </a:cubicBezTo>
                  <a:cubicBezTo>
                    <a:pt x="1958215" y="571310"/>
                    <a:pt x="1954336" y="585423"/>
                    <a:pt x="1962153" y="561975"/>
                  </a:cubicBezTo>
                  <a:cubicBezTo>
                    <a:pt x="1960565" y="514350"/>
                    <a:pt x="1967573" y="465651"/>
                    <a:pt x="1957390" y="419100"/>
                  </a:cubicBezTo>
                  <a:cubicBezTo>
                    <a:pt x="1955244" y="409292"/>
                    <a:pt x="1938340" y="412750"/>
                    <a:pt x="1928815" y="409575"/>
                  </a:cubicBezTo>
                  <a:cubicBezTo>
                    <a:pt x="1897889" y="399266"/>
                    <a:pt x="1919541" y="405268"/>
                    <a:pt x="1862140" y="400050"/>
                  </a:cubicBezTo>
                  <a:cubicBezTo>
                    <a:pt x="1829965" y="389324"/>
                    <a:pt x="1864842" y="404199"/>
                    <a:pt x="1838328" y="381000"/>
                  </a:cubicBezTo>
                  <a:cubicBezTo>
                    <a:pt x="1829713" y="373462"/>
                    <a:pt x="1809753" y="361950"/>
                    <a:pt x="1809753" y="361950"/>
                  </a:cubicBezTo>
                  <a:cubicBezTo>
                    <a:pt x="1803403" y="363537"/>
                    <a:pt x="1797248" y="366712"/>
                    <a:pt x="1790703" y="366712"/>
                  </a:cubicBezTo>
                  <a:cubicBezTo>
                    <a:pt x="1744086" y="366712"/>
                    <a:pt x="1747608" y="366635"/>
                    <a:pt x="1719265" y="357187"/>
                  </a:cubicBezTo>
                  <a:cubicBezTo>
                    <a:pt x="1711952" y="346218"/>
                    <a:pt x="1710788" y="338137"/>
                    <a:pt x="1695453" y="338137"/>
                  </a:cubicBezTo>
                  <a:cubicBezTo>
                    <a:pt x="1690433" y="338137"/>
                    <a:pt x="1685928" y="341312"/>
                    <a:pt x="1681165" y="342900"/>
                  </a:cubicBezTo>
                  <a:cubicBezTo>
                    <a:pt x="1673506" y="419503"/>
                    <a:pt x="1686088" y="395447"/>
                    <a:pt x="1666878" y="376237"/>
                  </a:cubicBezTo>
                  <a:cubicBezTo>
                    <a:pt x="1662831" y="372190"/>
                    <a:pt x="1657353" y="369887"/>
                    <a:pt x="1652590" y="366712"/>
                  </a:cubicBezTo>
                  <a:cubicBezTo>
                    <a:pt x="1649415" y="361950"/>
                    <a:pt x="1647112" y="356472"/>
                    <a:pt x="1643065" y="352425"/>
                  </a:cubicBezTo>
                  <a:cubicBezTo>
                    <a:pt x="1639018" y="348378"/>
                    <a:pt x="1631338" y="348019"/>
                    <a:pt x="1628778" y="342900"/>
                  </a:cubicBezTo>
                  <a:cubicBezTo>
                    <a:pt x="1622924" y="331191"/>
                    <a:pt x="1619253" y="304800"/>
                    <a:pt x="1619253" y="304800"/>
                  </a:cubicBezTo>
                  <a:cubicBezTo>
                    <a:pt x="1615627" y="217782"/>
                    <a:pt x="1650489" y="198308"/>
                    <a:pt x="1600203" y="185737"/>
                  </a:cubicBezTo>
                  <a:cubicBezTo>
                    <a:pt x="1592350" y="183774"/>
                    <a:pt x="1584354" y="182423"/>
                    <a:pt x="1576390" y="180975"/>
                  </a:cubicBezTo>
                  <a:cubicBezTo>
                    <a:pt x="1566889" y="179248"/>
                    <a:pt x="1557340" y="177800"/>
                    <a:pt x="1547815" y="176212"/>
                  </a:cubicBezTo>
                  <a:cubicBezTo>
                    <a:pt x="1506948" y="155778"/>
                    <a:pt x="1546165" y="179325"/>
                    <a:pt x="1519240" y="152400"/>
                  </a:cubicBezTo>
                  <a:cubicBezTo>
                    <a:pt x="1515193" y="148353"/>
                    <a:pt x="1509350" y="146539"/>
                    <a:pt x="1504953" y="142875"/>
                  </a:cubicBezTo>
                  <a:cubicBezTo>
                    <a:pt x="1498788" y="137737"/>
                    <a:pt x="1485927" y="121108"/>
                    <a:pt x="1476378" y="119062"/>
                  </a:cubicBezTo>
                  <a:cubicBezTo>
                    <a:pt x="1459233" y="115388"/>
                    <a:pt x="1441453" y="115887"/>
                    <a:pt x="1423990" y="114300"/>
                  </a:cubicBezTo>
                  <a:lnTo>
                    <a:pt x="1395415" y="104775"/>
                  </a:lnTo>
                  <a:lnTo>
                    <a:pt x="1381128" y="100012"/>
                  </a:lnTo>
                  <a:lnTo>
                    <a:pt x="1362078" y="71437"/>
                  </a:lnTo>
                  <a:cubicBezTo>
                    <a:pt x="1358903" y="66675"/>
                    <a:pt x="1357983" y="58960"/>
                    <a:pt x="1352553" y="57150"/>
                  </a:cubicBezTo>
                  <a:lnTo>
                    <a:pt x="1338265" y="52387"/>
                  </a:lnTo>
                  <a:cubicBezTo>
                    <a:pt x="1323170" y="29746"/>
                    <a:pt x="1334170" y="39911"/>
                    <a:pt x="1300165" y="28575"/>
                  </a:cubicBezTo>
                  <a:lnTo>
                    <a:pt x="1285878" y="23812"/>
                  </a:lnTo>
                  <a:lnTo>
                    <a:pt x="1271590" y="19050"/>
                  </a:lnTo>
                  <a:cubicBezTo>
                    <a:pt x="1266828" y="15875"/>
                    <a:pt x="1262533" y="11850"/>
                    <a:pt x="1257303" y="9525"/>
                  </a:cubicBezTo>
                  <a:cubicBezTo>
                    <a:pt x="1248128" y="5447"/>
                    <a:pt x="1228728" y="0"/>
                    <a:pt x="1228728" y="0"/>
                  </a:cubicBezTo>
                  <a:cubicBezTo>
                    <a:pt x="1223965" y="1587"/>
                    <a:pt x="1217990" y="1212"/>
                    <a:pt x="1214440" y="4762"/>
                  </a:cubicBezTo>
                  <a:cubicBezTo>
                    <a:pt x="1210890" y="8312"/>
                    <a:pt x="1212116" y="14662"/>
                    <a:pt x="1209678" y="19050"/>
                  </a:cubicBezTo>
                  <a:cubicBezTo>
                    <a:pt x="1204119" y="29057"/>
                    <a:pt x="1196978" y="38100"/>
                    <a:pt x="1190628" y="47625"/>
                  </a:cubicBezTo>
                  <a:cubicBezTo>
                    <a:pt x="1187453" y="52387"/>
                    <a:pt x="1185865" y="58737"/>
                    <a:pt x="1181103" y="61912"/>
                  </a:cubicBezTo>
                  <a:lnTo>
                    <a:pt x="1152528" y="80962"/>
                  </a:lnTo>
                  <a:cubicBezTo>
                    <a:pt x="1149353" y="85725"/>
                    <a:pt x="1147050" y="91203"/>
                    <a:pt x="1143003" y="95250"/>
                  </a:cubicBezTo>
                  <a:cubicBezTo>
                    <a:pt x="1138956" y="99297"/>
                    <a:pt x="1132291" y="100305"/>
                    <a:pt x="1128715" y="104775"/>
                  </a:cubicBezTo>
                  <a:cubicBezTo>
                    <a:pt x="1102424" y="137638"/>
                    <a:pt x="1150614" y="101289"/>
                    <a:pt x="1109665" y="128587"/>
                  </a:cubicBezTo>
                  <a:cubicBezTo>
                    <a:pt x="1106490" y="133350"/>
                    <a:pt x="1104187" y="138827"/>
                    <a:pt x="1100140" y="142875"/>
                  </a:cubicBezTo>
                  <a:cubicBezTo>
                    <a:pt x="1088820" y="154196"/>
                    <a:pt x="1071425" y="157210"/>
                    <a:pt x="1057278" y="161925"/>
                  </a:cubicBezTo>
                  <a:lnTo>
                    <a:pt x="1014415" y="176212"/>
                  </a:lnTo>
                  <a:cubicBezTo>
                    <a:pt x="1009653" y="177799"/>
                    <a:pt x="1005098" y="180265"/>
                    <a:pt x="1000128" y="180975"/>
                  </a:cubicBezTo>
                  <a:lnTo>
                    <a:pt x="966790" y="185737"/>
                  </a:lnTo>
                  <a:lnTo>
                    <a:pt x="895353" y="209550"/>
                  </a:lnTo>
                  <a:lnTo>
                    <a:pt x="881065" y="214312"/>
                  </a:lnTo>
                  <a:lnTo>
                    <a:pt x="866778" y="219075"/>
                  </a:lnTo>
                  <a:cubicBezTo>
                    <a:pt x="849403" y="271193"/>
                    <a:pt x="877116" y="192241"/>
                    <a:pt x="852490" y="247650"/>
                  </a:cubicBezTo>
                  <a:cubicBezTo>
                    <a:pt x="852486" y="247660"/>
                    <a:pt x="840586" y="283363"/>
                    <a:pt x="838203" y="290512"/>
                  </a:cubicBezTo>
                  <a:cubicBezTo>
                    <a:pt x="836615" y="295275"/>
                    <a:pt x="836225" y="300623"/>
                    <a:pt x="833440" y="304800"/>
                  </a:cubicBezTo>
                  <a:cubicBezTo>
                    <a:pt x="830265" y="309562"/>
                    <a:pt x="828769" y="316054"/>
                    <a:pt x="823915" y="319087"/>
                  </a:cubicBezTo>
                  <a:cubicBezTo>
                    <a:pt x="815401" y="324408"/>
                    <a:pt x="795340" y="328612"/>
                    <a:pt x="795340" y="328612"/>
                  </a:cubicBezTo>
                  <a:cubicBezTo>
                    <a:pt x="647863" y="326564"/>
                    <a:pt x="541030" y="354965"/>
                    <a:pt x="419103" y="314325"/>
                  </a:cubicBezTo>
                  <a:cubicBezTo>
                    <a:pt x="404753" y="304759"/>
                    <a:pt x="402685" y="302527"/>
                    <a:pt x="385765" y="295275"/>
                  </a:cubicBezTo>
                  <a:cubicBezTo>
                    <a:pt x="381151" y="293297"/>
                    <a:pt x="376401" y="291497"/>
                    <a:pt x="371478" y="290512"/>
                  </a:cubicBezTo>
                  <a:cubicBezTo>
                    <a:pt x="352540" y="286724"/>
                    <a:pt x="314328" y="280987"/>
                    <a:pt x="314328" y="280987"/>
                  </a:cubicBezTo>
                  <a:cubicBezTo>
                    <a:pt x="212728" y="282575"/>
                    <a:pt x="110574" y="275033"/>
                    <a:pt x="9528" y="285750"/>
                  </a:cubicBezTo>
                  <a:cubicBezTo>
                    <a:pt x="-456" y="286809"/>
                    <a:pt x="3" y="314325"/>
                    <a:pt x="3" y="314325"/>
                  </a:cubicBezTo>
                  <a:cubicBezTo>
                    <a:pt x="1590" y="319087"/>
                    <a:pt x="1215" y="325062"/>
                    <a:pt x="4765" y="328612"/>
                  </a:cubicBezTo>
                  <a:cubicBezTo>
                    <a:pt x="4768" y="328615"/>
                    <a:pt x="40482" y="352423"/>
                    <a:pt x="47628" y="357187"/>
                  </a:cubicBezTo>
                  <a:cubicBezTo>
                    <a:pt x="52390" y="360362"/>
                    <a:pt x="56485" y="364902"/>
                    <a:pt x="61915" y="366712"/>
                  </a:cubicBezTo>
                  <a:lnTo>
                    <a:pt x="90490" y="376237"/>
                  </a:lnTo>
                  <a:lnTo>
                    <a:pt x="104778" y="381000"/>
                  </a:lnTo>
                  <a:cubicBezTo>
                    <a:pt x="109540" y="385762"/>
                    <a:pt x="113891" y="390975"/>
                    <a:pt x="119065" y="395287"/>
                  </a:cubicBezTo>
                  <a:cubicBezTo>
                    <a:pt x="123462" y="398951"/>
                    <a:pt x="129584" y="400504"/>
                    <a:pt x="133353" y="404812"/>
                  </a:cubicBezTo>
                  <a:cubicBezTo>
                    <a:pt x="140891" y="413427"/>
                    <a:pt x="144309" y="425292"/>
                    <a:pt x="152403" y="433387"/>
                  </a:cubicBezTo>
                  <a:cubicBezTo>
                    <a:pt x="157165" y="438150"/>
                    <a:pt x="162378" y="442501"/>
                    <a:pt x="166690" y="447675"/>
                  </a:cubicBezTo>
                  <a:cubicBezTo>
                    <a:pt x="170354" y="452072"/>
                    <a:pt x="172551" y="457565"/>
                    <a:pt x="176215" y="461962"/>
                  </a:cubicBezTo>
                  <a:cubicBezTo>
                    <a:pt x="182572" y="469590"/>
                    <a:pt x="195078" y="481613"/>
                    <a:pt x="204790" y="485775"/>
                  </a:cubicBezTo>
                  <a:cubicBezTo>
                    <a:pt x="210806" y="488353"/>
                    <a:pt x="217571" y="488656"/>
                    <a:pt x="223840" y="490537"/>
                  </a:cubicBezTo>
                  <a:cubicBezTo>
                    <a:pt x="233457" y="493422"/>
                    <a:pt x="242890" y="496887"/>
                    <a:pt x="252415" y="500062"/>
                  </a:cubicBezTo>
                  <a:cubicBezTo>
                    <a:pt x="264779" y="504183"/>
                    <a:pt x="279129" y="508657"/>
                    <a:pt x="290515" y="514350"/>
                  </a:cubicBezTo>
                  <a:cubicBezTo>
                    <a:pt x="295635" y="516910"/>
                    <a:pt x="300040" y="520700"/>
                    <a:pt x="304803" y="523875"/>
                  </a:cubicBezTo>
                  <a:lnTo>
                    <a:pt x="323853" y="552450"/>
                  </a:lnTo>
                  <a:cubicBezTo>
                    <a:pt x="327028" y="557212"/>
                    <a:pt x="327948" y="564927"/>
                    <a:pt x="333378" y="566737"/>
                  </a:cubicBezTo>
                  <a:lnTo>
                    <a:pt x="347665" y="571500"/>
                  </a:lnTo>
                  <a:cubicBezTo>
                    <a:pt x="349253" y="576262"/>
                    <a:pt x="348878" y="582237"/>
                    <a:pt x="352428" y="585787"/>
                  </a:cubicBezTo>
                  <a:cubicBezTo>
                    <a:pt x="355978" y="589337"/>
                    <a:pt x="362225" y="588305"/>
                    <a:pt x="366715" y="590550"/>
                  </a:cubicBezTo>
                  <a:cubicBezTo>
                    <a:pt x="371835" y="593110"/>
                    <a:pt x="376240" y="596900"/>
                    <a:pt x="381003" y="600075"/>
                  </a:cubicBezTo>
                  <a:cubicBezTo>
                    <a:pt x="384178" y="604837"/>
                    <a:pt x="388518" y="609003"/>
                    <a:pt x="390528" y="614362"/>
                  </a:cubicBezTo>
                  <a:cubicBezTo>
                    <a:pt x="393370" y="621941"/>
                    <a:pt x="393959" y="630190"/>
                    <a:pt x="395290" y="638175"/>
                  </a:cubicBezTo>
                  <a:cubicBezTo>
                    <a:pt x="397482" y="651330"/>
                    <a:pt x="397971" y="672111"/>
                    <a:pt x="404815" y="685800"/>
                  </a:cubicBezTo>
                  <a:cubicBezTo>
                    <a:pt x="407375" y="690919"/>
                    <a:pt x="410032" y="696318"/>
                    <a:pt x="414340" y="700087"/>
                  </a:cubicBezTo>
                  <a:cubicBezTo>
                    <a:pt x="422955" y="707625"/>
                    <a:pt x="442915" y="719137"/>
                    <a:pt x="442915" y="719137"/>
                  </a:cubicBezTo>
                  <a:cubicBezTo>
                    <a:pt x="457203" y="717550"/>
                    <a:pt x="471832" y="717861"/>
                    <a:pt x="485778" y="714375"/>
                  </a:cubicBezTo>
                  <a:cubicBezTo>
                    <a:pt x="491331" y="712987"/>
                    <a:pt x="494361" y="705325"/>
                    <a:pt x="500065" y="704850"/>
                  </a:cubicBezTo>
                  <a:cubicBezTo>
                    <a:pt x="514391" y="703656"/>
                    <a:pt x="528640" y="708025"/>
                    <a:pt x="542928" y="709612"/>
                  </a:cubicBezTo>
                  <a:cubicBezTo>
                    <a:pt x="550511" y="732363"/>
                    <a:pt x="548962" y="720290"/>
                    <a:pt x="542928" y="752475"/>
                  </a:cubicBezTo>
                  <a:cubicBezTo>
                    <a:pt x="533920" y="800518"/>
                    <a:pt x="538057" y="786138"/>
                    <a:pt x="528640" y="814387"/>
                  </a:cubicBezTo>
                  <a:cubicBezTo>
                    <a:pt x="530228" y="828675"/>
                    <a:pt x="531040" y="843070"/>
                    <a:pt x="533403" y="857250"/>
                  </a:cubicBezTo>
                  <a:cubicBezTo>
                    <a:pt x="534228" y="862202"/>
                    <a:pt x="534245" y="868401"/>
                    <a:pt x="538165" y="871537"/>
                  </a:cubicBezTo>
                  <a:cubicBezTo>
                    <a:pt x="543276" y="875626"/>
                    <a:pt x="550746" y="875305"/>
                    <a:pt x="557215" y="876300"/>
                  </a:cubicBezTo>
                  <a:cubicBezTo>
                    <a:pt x="571423" y="878486"/>
                    <a:pt x="585790" y="879475"/>
                    <a:pt x="600078" y="881062"/>
                  </a:cubicBezTo>
                  <a:cubicBezTo>
                    <a:pt x="609603" y="884237"/>
                    <a:pt x="619673" y="886097"/>
                    <a:pt x="628653" y="890587"/>
                  </a:cubicBezTo>
                  <a:cubicBezTo>
                    <a:pt x="635003" y="893762"/>
                    <a:pt x="640669" y="899153"/>
                    <a:pt x="647703" y="900112"/>
                  </a:cubicBezTo>
                  <a:cubicBezTo>
                    <a:pt x="676060" y="903979"/>
                    <a:pt x="704853" y="903287"/>
                    <a:pt x="733428" y="904875"/>
                  </a:cubicBezTo>
                  <a:cubicBezTo>
                    <a:pt x="744540" y="906462"/>
                    <a:pt x="755711" y="907686"/>
                    <a:pt x="766765" y="909637"/>
                  </a:cubicBezTo>
                  <a:cubicBezTo>
                    <a:pt x="782708" y="912450"/>
                    <a:pt x="814390" y="919162"/>
                    <a:pt x="814390" y="919162"/>
                  </a:cubicBezTo>
                  <a:cubicBezTo>
                    <a:pt x="833440" y="917575"/>
                    <a:pt x="852572" y="916771"/>
                    <a:pt x="871540" y="914400"/>
                  </a:cubicBezTo>
                  <a:cubicBezTo>
                    <a:pt x="889342" y="912175"/>
                    <a:pt x="889073" y="908826"/>
                    <a:pt x="904878" y="904875"/>
                  </a:cubicBezTo>
                  <a:cubicBezTo>
                    <a:pt x="912731" y="902912"/>
                    <a:pt x="920881" y="902242"/>
                    <a:pt x="928690" y="900112"/>
                  </a:cubicBezTo>
                  <a:cubicBezTo>
                    <a:pt x="938376" y="897470"/>
                    <a:pt x="947740" y="893762"/>
                    <a:pt x="957265" y="890587"/>
                  </a:cubicBezTo>
                  <a:lnTo>
                    <a:pt x="971553" y="885825"/>
                  </a:lnTo>
                  <a:cubicBezTo>
                    <a:pt x="1012496" y="858529"/>
                    <a:pt x="960694" y="891255"/>
                    <a:pt x="1000128" y="871537"/>
                  </a:cubicBezTo>
                  <a:cubicBezTo>
                    <a:pt x="1005247" y="868977"/>
                    <a:pt x="1009185" y="864337"/>
                    <a:pt x="1014415" y="862012"/>
                  </a:cubicBezTo>
                  <a:cubicBezTo>
                    <a:pt x="1065426" y="839340"/>
                    <a:pt x="1024941" y="864519"/>
                    <a:pt x="1057278" y="842962"/>
                  </a:cubicBezTo>
                  <a:cubicBezTo>
                    <a:pt x="1060453" y="838200"/>
                    <a:pt x="1062756" y="832722"/>
                    <a:pt x="1066803" y="828675"/>
                  </a:cubicBezTo>
                  <a:cubicBezTo>
                    <a:pt x="1089417" y="806061"/>
                    <a:pt x="1115135" y="821582"/>
                    <a:pt x="1147765" y="823912"/>
                  </a:cubicBezTo>
                  <a:cubicBezTo>
                    <a:pt x="1170432" y="839023"/>
                    <a:pt x="1153146" y="829813"/>
                    <a:pt x="1181103" y="838200"/>
                  </a:cubicBezTo>
                  <a:cubicBezTo>
                    <a:pt x="1190720" y="841085"/>
                    <a:pt x="1209678" y="847725"/>
                    <a:pt x="1209678" y="847725"/>
                  </a:cubicBezTo>
                  <a:cubicBezTo>
                    <a:pt x="1251685" y="845724"/>
                    <a:pt x="1296342" y="847516"/>
                    <a:pt x="1338265" y="838200"/>
                  </a:cubicBezTo>
                  <a:cubicBezTo>
                    <a:pt x="1343166" y="837111"/>
                    <a:pt x="1347726" y="834816"/>
                    <a:pt x="1352553" y="833437"/>
                  </a:cubicBezTo>
                  <a:cubicBezTo>
                    <a:pt x="1358847" y="831639"/>
                    <a:pt x="1365334" y="830556"/>
                    <a:pt x="1371603" y="828675"/>
                  </a:cubicBezTo>
                  <a:cubicBezTo>
                    <a:pt x="1381220" y="825790"/>
                    <a:pt x="1400178" y="819150"/>
                    <a:pt x="1400178" y="819150"/>
                  </a:cubicBezTo>
                  <a:cubicBezTo>
                    <a:pt x="1409112" y="819746"/>
                    <a:pt x="1463177" y="817311"/>
                    <a:pt x="1485903" y="828675"/>
                  </a:cubicBezTo>
                  <a:cubicBezTo>
                    <a:pt x="1491022" y="831235"/>
                    <a:pt x="1495428" y="835025"/>
                    <a:pt x="1500190" y="838200"/>
                  </a:cubicBezTo>
                  <a:cubicBezTo>
                    <a:pt x="1503365" y="842962"/>
                    <a:pt x="1505407" y="848718"/>
                    <a:pt x="1509715" y="852487"/>
                  </a:cubicBezTo>
                  <a:cubicBezTo>
                    <a:pt x="1549759" y="887525"/>
                    <a:pt x="1524232" y="862127"/>
                    <a:pt x="1552578" y="876300"/>
                  </a:cubicBezTo>
                  <a:cubicBezTo>
                    <a:pt x="1589500" y="894761"/>
                    <a:pt x="1545246" y="878620"/>
                    <a:pt x="1581153" y="890587"/>
                  </a:cubicBezTo>
                  <a:cubicBezTo>
                    <a:pt x="1623177" y="918604"/>
                    <a:pt x="1556010" y="875634"/>
                    <a:pt x="1624015" y="909637"/>
                  </a:cubicBezTo>
                  <a:cubicBezTo>
                    <a:pt x="1648185" y="921722"/>
                    <a:pt x="1637158" y="915224"/>
                    <a:pt x="1657353" y="928687"/>
                  </a:cubicBezTo>
                  <a:cubicBezTo>
                    <a:pt x="1660528" y="933450"/>
                    <a:pt x="1664553" y="937744"/>
                    <a:pt x="1666878" y="942975"/>
                  </a:cubicBezTo>
                  <a:cubicBezTo>
                    <a:pt x="1670956" y="952150"/>
                    <a:pt x="1676403" y="971550"/>
                    <a:pt x="1676403" y="971550"/>
                  </a:cubicBezTo>
                  <a:cubicBezTo>
                    <a:pt x="1649107" y="1012493"/>
                    <a:pt x="1685453" y="964310"/>
                    <a:pt x="1652590" y="990600"/>
                  </a:cubicBezTo>
                  <a:cubicBezTo>
                    <a:pt x="1648121" y="994176"/>
                    <a:pt x="1647534" y="1001311"/>
                    <a:pt x="1643065" y="1004887"/>
                  </a:cubicBezTo>
                  <a:cubicBezTo>
                    <a:pt x="1639145" y="1008023"/>
                    <a:pt x="1633268" y="1007405"/>
                    <a:pt x="1628778" y="1009650"/>
                  </a:cubicBezTo>
                  <a:cubicBezTo>
                    <a:pt x="1623658" y="1012210"/>
                    <a:pt x="1619253" y="1016000"/>
                    <a:pt x="1614490" y="1019175"/>
                  </a:cubicBezTo>
                  <a:cubicBezTo>
                    <a:pt x="1612903" y="1023937"/>
                    <a:pt x="1611973" y="1028972"/>
                    <a:pt x="1609728" y="1033462"/>
                  </a:cubicBezTo>
                  <a:cubicBezTo>
                    <a:pt x="1603097" y="1046725"/>
                    <a:pt x="1596450" y="1051503"/>
                    <a:pt x="1585915" y="1062037"/>
                  </a:cubicBezTo>
                  <a:lnTo>
                    <a:pt x="1571628" y="1104900"/>
                  </a:lnTo>
                  <a:cubicBezTo>
                    <a:pt x="1570041" y="1109662"/>
                    <a:pt x="1569650" y="1115010"/>
                    <a:pt x="1566865" y="1119187"/>
                  </a:cubicBezTo>
                  <a:lnTo>
                    <a:pt x="1557340" y="1133475"/>
                  </a:lnTo>
                  <a:lnTo>
                    <a:pt x="1547815" y="1162050"/>
                  </a:lnTo>
                  <a:cubicBezTo>
                    <a:pt x="1546228" y="1166812"/>
                    <a:pt x="1546603" y="1172787"/>
                    <a:pt x="1543053" y="1176337"/>
                  </a:cubicBezTo>
                  <a:lnTo>
                    <a:pt x="1528765" y="1190625"/>
                  </a:lnTo>
                  <a:cubicBezTo>
                    <a:pt x="1516798" y="1226528"/>
                    <a:pt x="1532939" y="1182279"/>
                    <a:pt x="1514478" y="1219200"/>
                  </a:cubicBezTo>
                  <a:cubicBezTo>
                    <a:pt x="1500693" y="1246769"/>
                    <a:pt x="1522511" y="1220690"/>
                    <a:pt x="1495428" y="1247775"/>
                  </a:cubicBezTo>
                  <a:cubicBezTo>
                    <a:pt x="1483454" y="1283692"/>
                    <a:pt x="1499608" y="1239414"/>
                    <a:pt x="1481140" y="1276350"/>
                  </a:cubicBezTo>
                  <a:cubicBezTo>
                    <a:pt x="1478895" y="1280840"/>
                    <a:pt x="1479514" y="1286717"/>
                    <a:pt x="1476378" y="1290637"/>
                  </a:cubicBezTo>
                  <a:cubicBezTo>
                    <a:pt x="1459448" y="1311799"/>
                    <a:pt x="1454153" y="1297781"/>
                    <a:pt x="1462090" y="1300162"/>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grpSp>
      <p:graphicFrame>
        <p:nvGraphicFramePr>
          <p:cNvPr id="23" name="Diagram 4"/>
          <p:cNvGraphicFramePr/>
          <p:nvPr>
            <p:extLst>
              <p:ext uri="{D42A27DB-BD31-4B8C-83A1-F6EECF244321}">
                <p14:modId xmlns:p14="http://schemas.microsoft.com/office/powerpoint/2010/main" val="3043346279"/>
              </p:ext>
            </p:extLst>
          </p:nvPr>
        </p:nvGraphicFramePr>
        <p:xfrm>
          <a:off x="9161298" y="6720469"/>
          <a:ext cx="8064896" cy="6624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4" name="23 Grupo"/>
          <p:cNvGrpSpPr/>
          <p:nvPr/>
        </p:nvGrpSpPr>
        <p:grpSpPr>
          <a:xfrm>
            <a:off x="4191682" y="1053229"/>
            <a:ext cx="658800" cy="657947"/>
            <a:chOff x="3742376" y="385024"/>
            <a:chExt cx="835030" cy="835030"/>
          </a:xfrm>
          <a:scene3d>
            <a:camera prst="orthographicFront"/>
            <a:lightRig rig="flat" dir="t"/>
          </a:scene3d>
        </p:grpSpPr>
        <p:sp>
          <p:nvSpPr>
            <p:cNvPr id="25" name="24 Elipse"/>
            <p:cNvSpPr/>
            <p:nvPr/>
          </p:nvSpPr>
          <p:spPr>
            <a:xfrm>
              <a:off x="3742376" y="385024"/>
              <a:ext cx="835030" cy="835030"/>
            </a:xfrm>
            <a:prstGeom prst="ellipse">
              <a:avLst/>
            </a:prstGeom>
            <a:sp3d prstMaterial="plastic">
              <a:bevelT w="120900" h="88900"/>
              <a:bevelB w="88900" h="31750" prst="angle"/>
            </a:sp3d>
          </p:spPr>
          <p:style>
            <a:lnRef idx="0">
              <a:schemeClr val="accent3"/>
            </a:lnRef>
            <a:fillRef idx="3">
              <a:schemeClr val="accent3"/>
            </a:fillRef>
            <a:effectRef idx="3">
              <a:schemeClr val="accent3"/>
            </a:effectRef>
            <a:fontRef idx="minor">
              <a:schemeClr val="lt1"/>
            </a:fontRef>
          </p:style>
        </p:sp>
        <p:sp>
          <p:nvSpPr>
            <p:cNvPr id="26" name="Elipse 4"/>
            <p:cNvSpPr/>
            <p:nvPr/>
          </p:nvSpPr>
          <p:spPr>
            <a:xfrm>
              <a:off x="3864663" y="507311"/>
              <a:ext cx="590456" cy="5904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latin typeface="Century Gothic" panose="020B0502020202020204" pitchFamily="34" charset="0"/>
                </a:rPr>
                <a:t>1</a:t>
              </a:r>
            </a:p>
          </p:txBody>
        </p:sp>
      </p:grpSp>
      <p:grpSp>
        <p:nvGrpSpPr>
          <p:cNvPr id="27" name="26 Grupo"/>
          <p:cNvGrpSpPr/>
          <p:nvPr/>
        </p:nvGrpSpPr>
        <p:grpSpPr>
          <a:xfrm>
            <a:off x="4682709" y="1734356"/>
            <a:ext cx="658800" cy="658800"/>
            <a:chOff x="3699481" y="439492"/>
            <a:chExt cx="958511" cy="958511"/>
          </a:xfrm>
          <a:scene3d>
            <a:camera prst="orthographicFront"/>
            <a:lightRig rig="flat" dir="t"/>
          </a:scene3d>
        </p:grpSpPr>
        <p:sp>
          <p:nvSpPr>
            <p:cNvPr id="28" name="27 Elipse"/>
            <p:cNvSpPr/>
            <p:nvPr/>
          </p:nvSpPr>
          <p:spPr>
            <a:xfrm>
              <a:off x="3699481" y="439492"/>
              <a:ext cx="958511" cy="958511"/>
            </a:xfrm>
            <a:prstGeom prst="ellipse">
              <a:avLst/>
            </a:prstGeom>
            <a:sp3d prstMaterial="plastic">
              <a:bevelT w="120900" h="88900"/>
              <a:bevelB w="88900" h="31750" prst="angle"/>
            </a:sp3d>
          </p:spPr>
          <p:style>
            <a:lnRef idx="0">
              <a:schemeClr val="accent1"/>
            </a:lnRef>
            <a:fillRef idx="3">
              <a:schemeClr val="accent1"/>
            </a:fillRef>
            <a:effectRef idx="3">
              <a:schemeClr val="accent1"/>
            </a:effectRef>
            <a:fontRef idx="minor">
              <a:schemeClr val="lt1"/>
            </a:fontRef>
          </p:style>
        </p:sp>
        <p:sp>
          <p:nvSpPr>
            <p:cNvPr id="29" name="Elipse 4"/>
            <p:cNvSpPr/>
            <p:nvPr/>
          </p:nvSpPr>
          <p:spPr>
            <a:xfrm>
              <a:off x="3839852" y="579863"/>
              <a:ext cx="677769" cy="6777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latin typeface="Century Gothic" panose="020B0502020202020204" pitchFamily="34" charset="0"/>
                </a:rPr>
                <a:t>2</a:t>
              </a:r>
            </a:p>
          </p:txBody>
        </p:sp>
      </p:grpSp>
      <p:grpSp>
        <p:nvGrpSpPr>
          <p:cNvPr id="30" name="29 Grupo"/>
          <p:cNvGrpSpPr/>
          <p:nvPr/>
        </p:nvGrpSpPr>
        <p:grpSpPr>
          <a:xfrm>
            <a:off x="5084440" y="2416336"/>
            <a:ext cx="658800" cy="658800"/>
            <a:chOff x="3675698" y="472256"/>
            <a:chExt cx="1026977" cy="1026977"/>
          </a:xfrm>
          <a:scene3d>
            <a:camera prst="orthographicFront"/>
            <a:lightRig rig="flat" dir="t"/>
          </a:scene3d>
        </p:grpSpPr>
        <p:sp>
          <p:nvSpPr>
            <p:cNvPr id="31" name="30 Elipse"/>
            <p:cNvSpPr/>
            <p:nvPr/>
          </p:nvSpPr>
          <p:spPr>
            <a:xfrm>
              <a:off x="3675698" y="472256"/>
              <a:ext cx="1026977" cy="1026977"/>
            </a:xfrm>
            <a:prstGeom prst="ellipse">
              <a:avLst/>
            </a:prstGeom>
            <a:sp3d prstMaterial="plastic">
              <a:bevelT w="120900" h="88900"/>
              <a:bevelB w="88900" h="31750" prst="angle"/>
            </a:sp3d>
          </p:spPr>
          <p:style>
            <a:lnRef idx="0">
              <a:schemeClr val="accent6"/>
            </a:lnRef>
            <a:fillRef idx="3">
              <a:schemeClr val="accent6"/>
            </a:fillRef>
            <a:effectRef idx="3">
              <a:schemeClr val="accent6"/>
            </a:effectRef>
            <a:fontRef idx="minor">
              <a:schemeClr val="lt1"/>
            </a:fontRef>
          </p:style>
        </p:sp>
        <p:sp>
          <p:nvSpPr>
            <p:cNvPr id="32" name="Elipse 4"/>
            <p:cNvSpPr/>
            <p:nvPr/>
          </p:nvSpPr>
          <p:spPr>
            <a:xfrm>
              <a:off x="3826095" y="622653"/>
              <a:ext cx="726183" cy="7261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latin typeface="Century Gothic" panose="020B0502020202020204" pitchFamily="34" charset="0"/>
                </a:rPr>
                <a:t>3</a:t>
              </a:r>
            </a:p>
          </p:txBody>
        </p:sp>
      </p:grpSp>
      <p:grpSp>
        <p:nvGrpSpPr>
          <p:cNvPr id="33" name="32 Grupo"/>
          <p:cNvGrpSpPr/>
          <p:nvPr/>
        </p:nvGrpSpPr>
        <p:grpSpPr>
          <a:xfrm>
            <a:off x="5317708" y="3149116"/>
            <a:ext cx="658800" cy="658800"/>
            <a:chOff x="3600951" y="570868"/>
            <a:chExt cx="1242153" cy="1242153"/>
          </a:xfrm>
          <a:scene3d>
            <a:camera prst="orthographicFront"/>
            <a:lightRig rig="flat" dir="t"/>
          </a:scene3d>
        </p:grpSpPr>
        <p:sp>
          <p:nvSpPr>
            <p:cNvPr id="34" name="33 Elipse"/>
            <p:cNvSpPr/>
            <p:nvPr/>
          </p:nvSpPr>
          <p:spPr>
            <a:xfrm>
              <a:off x="3600951" y="570868"/>
              <a:ext cx="1242153" cy="124215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5" name="Elipse 4"/>
            <p:cNvSpPr/>
            <p:nvPr/>
          </p:nvSpPr>
          <p:spPr>
            <a:xfrm>
              <a:off x="3782860" y="752777"/>
              <a:ext cx="878335" cy="8783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latin typeface="Century Gothic" panose="020B0502020202020204" pitchFamily="34" charset="0"/>
                </a:rPr>
                <a:t>4</a:t>
              </a:r>
            </a:p>
          </p:txBody>
        </p:sp>
      </p:grpSp>
      <p:grpSp>
        <p:nvGrpSpPr>
          <p:cNvPr id="36" name="35 Grupo"/>
          <p:cNvGrpSpPr/>
          <p:nvPr/>
        </p:nvGrpSpPr>
        <p:grpSpPr>
          <a:xfrm>
            <a:off x="5437148" y="3869694"/>
            <a:ext cx="658800" cy="658800"/>
            <a:chOff x="3575469" y="603681"/>
            <a:chExt cx="1315508" cy="1315508"/>
          </a:xfrm>
          <a:scene3d>
            <a:camera prst="orthographicFront"/>
            <a:lightRig rig="flat" dir="t"/>
          </a:scene3d>
        </p:grpSpPr>
        <p:sp>
          <p:nvSpPr>
            <p:cNvPr id="37" name="36 Elipse"/>
            <p:cNvSpPr/>
            <p:nvPr/>
          </p:nvSpPr>
          <p:spPr>
            <a:xfrm>
              <a:off x="3575469" y="603681"/>
              <a:ext cx="1315508" cy="1315508"/>
            </a:xfrm>
            <a:prstGeom prst="ellipse">
              <a:avLst/>
            </a:prstGeom>
            <a:solidFill>
              <a:schemeClr val="accent5">
                <a:lumMod val="40000"/>
                <a:lumOff val="6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8" name="Elipse 4"/>
            <p:cNvSpPr/>
            <p:nvPr/>
          </p:nvSpPr>
          <p:spPr>
            <a:xfrm>
              <a:off x="3768121" y="796333"/>
              <a:ext cx="930204" cy="9302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Century Gothic" panose="020B0502020202020204" pitchFamily="34" charset="0"/>
                </a:rPr>
                <a:t>5</a:t>
              </a:r>
              <a:endParaRPr lang="en-US" sz="2400" b="1" kern="1200" dirty="0">
                <a:solidFill>
                  <a:schemeClr val="tx1"/>
                </a:solidFill>
                <a:latin typeface="Century Gothic" panose="020B0502020202020204" pitchFamily="34" charset="0"/>
              </a:endParaRPr>
            </a:p>
          </p:txBody>
        </p:sp>
      </p:grpSp>
      <p:grpSp>
        <p:nvGrpSpPr>
          <p:cNvPr id="39" name="38 Grupo"/>
          <p:cNvGrpSpPr/>
          <p:nvPr/>
        </p:nvGrpSpPr>
        <p:grpSpPr>
          <a:xfrm>
            <a:off x="5399048" y="4635619"/>
            <a:ext cx="658800" cy="658800"/>
            <a:chOff x="3411534" y="819316"/>
            <a:chExt cx="1787429" cy="1787429"/>
          </a:xfrm>
          <a:scene3d>
            <a:camera prst="orthographicFront"/>
            <a:lightRig rig="flat" dir="t"/>
          </a:scene3d>
        </p:grpSpPr>
        <p:sp>
          <p:nvSpPr>
            <p:cNvPr id="40" name="39 Elipse"/>
            <p:cNvSpPr/>
            <p:nvPr/>
          </p:nvSpPr>
          <p:spPr>
            <a:xfrm>
              <a:off x="3411534" y="819316"/>
              <a:ext cx="1787429" cy="1787429"/>
            </a:xfrm>
            <a:prstGeom prst="ellipse">
              <a:avLst/>
            </a:prstGeom>
            <a:solidFill>
              <a:srgbClr val="FFC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41" name="Elipse 4"/>
            <p:cNvSpPr/>
            <p:nvPr/>
          </p:nvSpPr>
          <p:spPr>
            <a:xfrm>
              <a:off x="3673297" y="1081079"/>
              <a:ext cx="1263903" cy="12639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Century Gothic" panose="020B0502020202020204" pitchFamily="34" charset="0"/>
                </a:rPr>
                <a:t>6</a:t>
              </a:r>
              <a:endParaRPr lang="en-US" sz="2400" b="1" kern="1200" dirty="0">
                <a:solidFill>
                  <a:schemeClr val="tx1"/>
                </a:solidFill>
                <a:latin typeface="Century Gothic" panose="020B0502020202020204" pitchFamily="34" charset="0"/>
              </a:endParaRPr>
            </a:p>
          </p:txBody>
        </p:sp>
      </p:grpSp>
      <p:grpSp>
        <p:nvGrpSpPr>
          <p:cNvPr id="42" name="41 Grupo"/>
          <p:cNvGrpSpPr/>
          <p:nvPr/>
        </p:nvGrpSpPr>
        <p:grpSpPr>
          <a:xfrm>
            <a:off x="5080805" y="5341292"/>
            <a:ext cx="658800" cy="658800"/>
            <a:chOff x="916670" y="2617556"/>
            <a:chExt cx="2000160" cy="2000160"/>
          </a:xfrm>
          <a:solidFill>
            <a:schemeClr val="accent6">
              <a:lumMod val="60000"/>
              <a:lumOff val="40000"/>
            </a:schemeClr>
          </a:solidFill>
          <a:scene3d>
            <a:camera prst="orthographicFront"/>
            <a:lightRig rig="flat" dir="t"/>
          </a:scene3d>
        </p:grpSpPr>
        <p:sp>
          <p:nvSpPr>
            <p:cNvPr id="43" name="42 Elipse"/>
            <p:cNvSpPr/>
            <p:nvPr/>
          </p:nvSpPr>
          <p:spPr>
            <a:xfrm>
              <a:off x="916670" y="2617556"/>
              <a:ext cx="2000160" cy="2000160"/>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44" name="Elipse 4"/>
            <p:cNvSpPr/>
            <p:nvPr/>
          </p:nvSpPr>
          <p:spPr>
            <a:xfrm>
              <a:off x="1209587" y="2910473"/>
              <a:ext cx="1414326" cy="141432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Century Gothic" panose="020B0502020202020204" pitchFamily="34" charset="0"/>
                </a:rPr>
                <a:t>7</a:t>
              </a:r>
            </a:p>
          </p:txBody>
        </p:sp>
      </p:grpSp>
      <p:grpSp>
        <p:nvGrpSpPr>
          <p:cNvPr id="45" name="44 Grupo"/>
          <p:cNvGrpSpPr/>
          <p:nvPr/>
        </p:nvGrpSpPr>
        <p:grpSpPr>
          <a:xfrm>
            <a:off x="4556584" y="6057168"/>
            <a:ext cx="658800" cy="658800"/>
            <a:chOff x="1976048" y="1255968"/>
            <a:chExt cx="4112798" cy="4112798"/>
          </a:xfrm>
          <a:scene3d>
            <a:camera prst="orthographicFront"/>
            <a:lightRig rig="flat" dir="t"/>
          </a:scene3d>
        </p:grpSpPr>
        <p:sp>
          <p:nvSpPr>
            <p:cNvPr id="46" name="45 Elipse"/>
            <p:cNvSpPr/>
            <p:nvPr/>
          </p:nvSpPr>
          <p:spPr>
            <a:xfrm>
              <a:off x="1976048" y="1255968"/>
              <a:ext cx="4112798" cy="4112798"/>
            </a:xfrm>
            <a:prstGeom prst="ellipse">
              <a:avLst/>
            </a:prstGeom>
            <a:solidFill>
              <a:schemeClr val="bg2">
                <a:lumMod val="2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47" name="Elipse 4"/>
            <p:cNvSpPr/>
            <p:nvPr/>
          </p:nvSpPr>
          <p:spPr>
            <a:xfrm>
              <a:off x="2578353" y="1858273"/>
              <a:ext cx="2908188" cy="29081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latin typeface="Century Gothic" panose="020B0502020202020204" pitchFamily="34" charset="0"/>
                </a:rPr>
                <a:t>8</a:t>
              </a:r>
            </a:p>
          </p:txBody>
        </p:sp>
      </p:grpSp>
      <p:sp>
        <p:nvSpPr>
          <p:cNvPr id="19" name="18 Rectángulo redondeado"/>
          <p:cNvSpPr/>
          <p:nvPr/>
        </p:nvSpPr>
        <p:spPr>
          <a:xfrm>
            <a:off x="4934261" y="1154379"/>
            <a:ext cx="2323119" cy="40853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200" b="1" dirty="0" smtClean="0">
                <a:solidFill>
                  <a:schemeClr val="tx1"/>
                </a:solidFill>
              </a:rPr>
              <a:t>Región No. 1- </a:t>
            </a:r>
            <a:r>
              <a:rPr lang="es-CO" sz="1200" dirty="0" smtClean="0">
                <a:solidFill>
                  <a:schemeClr val="tx1"/>
                </a:solidFill>
              </a:rPr>
              <a:t>MEBOG, </a:t>
            </a:r>
            <a:r>
              <a:rPr lang="es-CO" sz="1200" dirty="0">
                <a:solidFill>
                  <a:schemeClr val="tx1"/>
                </a:solidFill>
              </a:rPr>
              <a:t>METUN,</a:t>
            </a:r>
            <a:r>
              <a:rPr lang="es-CO" sz="1200" dirty="0" smtClean="0">
                <a:solidFill>
                  <a:schemeClr val="tx1"/>
                </a:solidFill>
              </a:rPr>
              <a:t> DEBOY, DEAMA Y DESAP</a:t>
            </a:r>
            <a:endParaRPr lang="es-ES" sz="1200" dirty="0">
              <a:solidFill>
                <a:schemeClr val="tx1"/>
              </a:solidFill>
            </a:endParaRPr>
          </a:p>
        </p:txBody>
      </p:sp>
      <p:sp>
        <p:nvSpPr>
          <p:cNvPr id="49" name="48 Rectángulo redondeado"/>
          <p:cNvSpPr/>
          <p:nvPr/>
        </p:nvSpPr>
        <p:spPr>
          <a:xfrm>
            <a:off x="5463717" y="1821081"/>
            <a:ext cx="2323119" cy="40853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O" sz="1200" b="1" dirty="0" smtClean="0">
                <a:solidFill>
                  <a:schemeClr val="bg1"/>
                </a:solidFill>
              </a:rPr>
              <a:t>Región No. 2- </a:t>
            </a:r>
            <a:r>
              <a:rPr lang="es-CO" sz="1200" dirty="0" smtClean="0">
                <a:solidFill>
                  <a:schemeClr val="bg1"/>
                </a:solidFill>
              </a:rPr>
              <a:t>METIB, MENEV, DETOL, DEUIL , DECAQ  Y  DEPUY </a:t>
            </a:r>
            <a:endParaRPr lang="es-ES" sz="1200" dirty="0">
              <a:solidFill>
                <a:schemeClr val="bg1"/>
              </a:solidFill>
            </a:endParaRPr>
          </a:p>
        </p:txBody>
      </p:sp>
      <p:sp>
        <p:nvSpPr>
          <p:cNvPr id="50" name="49 Rectángulo redondeado"/>
          <p:cNvSpPr/>
          <p:nvPr/>
        </p:nvSpPr>
        <p:spPr>
          <a:xfrm>
            <a:off x="5878524" y="2454741"/>
            <a:ext cx="2323119" cy="40853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200" b="1" dirty="0" smtClean="0">
                <a:solidFill>
                  <a:schemeClr val="tx1"/>
                </a:solidFill>
              </a:rPr>
              <a:t>Región No. 3- </a:t>
            </a:r>
            <a:r>
              <a:rPr lang="es-CO" sz="1200" dirty="0" smtClean="0">
                <a:solidFill>
                  <a:schemeClr val="tx1"/>
                </a:solidFill>
              </a:rPr>
              <a:t>MECAL, MEPER, DERIS, DECAL  Y  DEQUI</a:t>
            </a:r>
            <a:endParaRPr lang="es-ES" sz="1200" dirty="0">
              <a:solidFill>
                <a:schemeClr val="tx1"/>
              </a:solidFill>
            </a:endParaRPr>
          </a:p>
        </p:txBody>
      </p:sp>
      <p:sp>
        <p:nvSpPr>
          <p:cNvPr id="51" name="50 Rectángulo redondeado"/>
          <p:cNvSpPr/>
          <p:nvPr/>
        </p:nvSpPr>
        <p:spPr>
          <a:xfrm>
            <a:off x="6128805" y="3245595"/>
            <a:ext cx="2323119" cy="40853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smtClean="0">
                <a:solidFill>
                  <a:schemeClr val="tx1"/>
                </a:solidFill>
              </a:rPr>
              <a:t>Región No. 4- </a:t>
            </a:r>
            <a:r>
              <a:rPr lang="es-CO" sz="1200" dirty="0" smtClean="0">
                <a:solidFill>
                  <a:schemeClr val="tx1"/>
                </a:solidFill>
              </a:rPr>
              <a:t>MEVAL, MEPAS, MEPOY, DEVAL, DENAR Y DECAU</a:t>
            </a:r>
            <a:endParaRPr lang="es-ES" sz="1200" dirty="0">
              <a:solidFill>
                <a:schemeClr val="tx1"/>
              </a:solidFill>
            </a:endParaRPr>
          </a:p>
        </p:txBody>
      </p:sp>
      <p:sp>
        <p:nvSpPr>
          <p:cNvPr id="52" name="51 Rectángulo redondeado"/>
          <p:cNvSpPr/>
          <p:nvPr/>
        </p:nvSpPr>
        <p:spPr>
          <a:xfrm>
            <a:off x="6181576" y="3994827"/>
            <a:ext cx="2555431" cy="408533"/>
          </a:xfrm>
          <a:prstGeom prst="roundRect">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smtClean="0">
                <a:solidFill>
                  <a:schemeClr val="tx1"/>
                </a:solidFill>
              </a:rPr>
              <a:t>Región No. 5- </a:t>
            </a:r>
            <a:r>
              <a:rPr lang="es-CO" sz="1200" dirty="0" smtClean="0">
                <a:solidFill>
                  <a:schemeClr val="tx1"/>
                </a:solidFill>
              </a:rPr>
              <a:t>MEBUC, MECUC, DESAN, DENOR, DEMAM Y DEARA</a:t>
            </a:r>
            <a:endParaRPr lang="es-ES" sz="1200" dirty="0">
              <a:solidFill>
                <a:schemeClr val="tx1"/>
              </a:solidFill>
            </a:endParaRPr>
          </a:p>
        </p:txBody>
      </p:sp>
      <p:sp>
        <p:nvSpPr>
          <p:cNvPr id="53" name="52 Rectángulo redondeado"/>
          <p:cNvSpPr/>
          <p:nvPr/>
        </p:nvSpPr>
        <p:spPr>
          <a:xfrm>
            <a:off x="6154933" y="4754835"/>
            <a:ext cx="2555431" cy="408533"/>
          </a:xfrm>
          <a:prstGeom prst="roundRect">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smtClean="0">
                <a:solidFill>
                  <a:schemeClr val="tx1"/>
                </a:solidFill>
              </a:rPr>
              <a:t>Región No. 6- </a:t>
            </a:r>
            <a:r>
              <a:rPr lang="es-CO" sz="1200" dirty="0" smtClean="0">
                <a:solidFill>
                  <a:schemeClr val="tx1"/>
                </a:solidFill>
              </a:rPr>
              <a:t>MEVAL, MEMOT, DEANT, DECOR, DECHO Y DEURA</a:t>
            </a:r>
            <a:endParaRPr lang="es-ES" sz="1200" dirty="0">
              <a:solidFill>
                <a:schemeClr val="tx1"/>
              </a:solidFill>
            </a:endParaRPr>
          </a:p>
        </p:txBody>
      </p:sp>
      <p:sp>
        <p:nvSpPr>
          <p:cNvPr id="54" name="53 Rectángulo redondeado"/>
          <p:cNvSpPr/>
          <p:nvPr/>
        </p:nvSpPr>
        <p:spPr>
          <a:xfrm>
            <a:off x="5900809" y="5510708"/>
            <a:ext cx="2555431" cy="408533"/>
          </a:xfrm>
          <a:prstGeom prst="roundRect">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smtClean="0">
                <a:solidFill>
                  <a:schemeClr val="tx1"/>
                </a:solidFill>
              </a:rPr>
              <a:t>Región No. 7- </a:t>
            </a:r>
            <a:r>
              <a:rPr lang="es-CO" sz="1200" dirty="0" smtClean="0">
                <a:solidFill>
                  <a:schemeClr val="tx1"/>
                </a:solidFill>
              </a:rPr>
              <a:t>MEVIL, DEMET, DECAS, DEGUN, DEGUV, DEVIC Y DEVAU</a:t>
            </a:r>
            <a:endParaRPr lang="es-ES" sz="1200" dirty="0">
              <a:solidFill>
                <a:schemeClr val="tx1"/>
              </a:solidFill>
            </a:endParaRPr>
          </a:p>
        </p:txBody>
      </p:sp>
      <p:sp>
        <p:nvSpPr>
          <p:cNvPr id="55" name="54 Rectángulo redondeado"/>
          <p:cNvSpPr/>
          <p:nvPr/>
        </p:nvSpPr>
        <p:spPr>
          <a:xfrm>
            <a:off x="5302118" y="6203119"/>
            <a:ext cx="2810974" cy="408533"/>
          </a:xfrm>
          <a:prstGeom prst="roundRect">
            <a:avLst/>
          </a:prstGeom>
          <a:solidFill>
            <a:schemeClr val="bg2">
              <a:lumMod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smtClean="0">
                <a:solidFill>
                  <a:schemeClr val="bg1"/>
                </a:solidFill>
              </a:rPr>
              <a:t>Región No. 8- </a:t>
            </a:r>
            <a:r>
              <a:rPr lang="es-CO" sz="1200" dirty="0" smtClean="0">
                <a:solidFill>
                  <a:schemeClr val="bg1"/>
                </a:solidFill>
              </a:rPr>
              <a:t>MEBAR, MECAR, DEATA, DEBOL, DEGUA, DESUC, DEMAG Y DECES</a:t>
            </a:r>
            <a:endParaRPr lang="es-ES" sz="1200" dirty="0">
              <a:solidFill>
                <a:schemeClr val="bg1"/>
              </a:solidFill>
            </a:endParaRPr>
          </a:p>
        </p:txBody>
      </p:sp>
      <p:sp>
        <p:nvSpPr>
          <p:cNvPr id="56" name="CuadroTexto 5"/>
          <p:cNvSpPr txBox="1"/>
          <p:nvPr/>
        </p:nvSpPr>
        <p:spPr>
          <a:xfrm>
            <a:off x="1691680" y="260648"/>
            <a:ext cx="5396438" cy="769441"/>
          </a:xfrm>
          <a:prstGeom prst="rect">
            <a:avLst/>
          </a:prstGeom>
          <a:noFill/>
          <a:ln>
            <a:noFill/>
          </a:ln>
        </p:spPr>
        <p:txBody>
          <a:bodyPr wrap="square" rtlCol="0">
            <a:spAutoFit/>
          </a:bodyPr>
          <a:lstStyle/>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Servicio de Policía en la </a:t>
            </a:r>
          </a:p>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Regionales de Colombia</a:t>
            </a:r>
            <a:endParaRPr lang="es-CO" sz="22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spTree>
    <p:extLst>
      <p:ext uri="{BB962C8B-B14F-4D97-AF65-F5344CB8AC3E}">
        <p14:creationId xmlns:p14="http://schemas.microsoft.com/office/powerpoint/2010/main" val="1595553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572222" y="1795424"/>
            <a:ext cx="6490033" cy="4801927"/>
            <a:chOff x="1115616" y="1544598"/>
            <a:chExt cx="6696744" cy="4901426"/>
          </a:xfrm>
        </p:grpSpPr>
        <p:sp>
          <p:nvSpPr>
            <p:cNvPr id="2" name="1 Elipse"/>
            <p:cNvSpPr/>
            <p:nvPr/>
          </p:nvSpPr>
          <p:spPr>
            <a:xfrm>
              <a:off x="2915816" y="2348880"/>
              <a:ext cx="3312368" cy="34563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963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16" y="1544598"/>
              <a:ext cx="6696744" cy="490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CuadroTexto 5"/>
          <p:cNvSpPr txBox="1"/>
          <p:nvPr/>
        </p:nvSpPr>
        <p:spPr>
          <a:xfrm>
            <a:off x="1403648" y="936699"/>
            <a:ext cx="6408712" cy="769441"/>
          </a:xfrm>
          <a:prstGeom prst="rect">
            <a:avLst/>
          </a:prstGeom>
          <a:noFill/>
          <a:ln>
            <a:noFill/>
          </a:ln>
        </p:spPr>
        <p:txBody>
          <a:bodyPr wrap="square" rtlCol="0">
            <a:spAutoFit/>
          </a:bodyPr>
          <a:lstStyle/>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Estructura Orgánica Grupo Regional de</a:t>
            </a:r>
          </a:p>
          <a:p>
            <a:pPr algn="ctr"/>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Policía Científica y Criminalística </a:t>
            </a:r>
            <a:endParaRPr lang="es-CO" sz="22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pic>
        <p:nvPicPr>
          <p:cNvPr id="2052" name="Picture 4" descr="http://polired/Institucion/PublishingImages/nuestra_unidades/images/r5.png?crc=28524149"/>
          <p:cNvPicPr>
            <a:picLocks noChangeAspect="1" noChangeArrowheads="1"/>
          </p:cNvPicPr>
          <p:nvPr/>
        </p:nvPicPr>
        <p:blipFill rotWithShape="1">
          <a:blip r:embed="rId3">
            <a:extLst>
              <a:ext uri="{28A0092B-C50C-407E-A947-70E740481C1C}">
                <a14:useLocalDpi xmlns:a14="http://schemas.microsoft.com/office/drawing/2010/main" val="0"/>
              </a:ext>
            </a:extLst>
          </a:blip>
          <a:srcRect l="47612" t="15175" r="1581" b="9795"/>
          <a:stretch/>
        </p:blipFill>
        <p:spPr bwMode="auto">
          <a:xfrm>
            <a:off x="6270426" y="1749903"/>
            <a:ext cx="2614258" cy="324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25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56 Rectángulo"/>
          <p:cNvSpPr/>
          <p:nvPr/>
        </p:nvSpPr>
        <p:spPr>
          <a:xfrm>
            <a:off x="3884548" y="1072646"/>
            <a:ext cx="5007932" cy="472416"/>
          </a:xfrm>
          <a:prstGeom prst="rect">
            <a:avLst/>
          </a:prstGeom>
          <a:solidFill>
            <a:schemeClr val="accent3">
              <a:lumMod val="75000"/>
            </a:scheme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lIns="287942" tIns="45703" rIns="179964" bIns="45703" anchor="ctr"/>
          <a:lstStyle/>
          <a:p>
            <a:pPr algn="just" eaLnBrk="1" fontAlgn="auto" hangingPunct="1">
              <a:spcBef>
                <a:spcPts val="0"/>
              </a:spcBef>
              <a:spcAft>
                <a:spcPts val="0"/>
              </a:spcAft>
              <a:defRPr/>
            </a:pPr>
            <a:endParaRPr lang="es-CO" sz="2400" b="1" dirty="0"/>
          </a:p>
        </p:txBody>
      </p:sp>
      <p:sp>
        <p:nvSpPr>
          <p:cNvPr id="3" name="Rectangle 14"/>
          <p:cNvSpPr>
            <a:spLocks noChangeArrowheads="1"/>
          </p:cNvSpPr>
          <p:nvPr/>
        </p:nvSpPr>
        <p:spPr bwMode="auto">
          <a:xfrm flipH="1">
            <a:off x="323528" y="1556792"/>
            <a:ext cx="866221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latin typeface="Arial" pitchFamily="34" charset="0"/>
                <a:ea typeface="Times New Roman" pitchFamily="18" charset="0"/>
                <a:cs typeface="Arial" pitchFamily="34" charset="0"/>
              </a:rPr>
              <a:t>La </a:t>
            </a:r>
            <a:r>
              <a:rPr kumimoji="0" lang="es-ES" sz="1400" b="0" i="0" u="none" strike="noStrike" cap="none" normalizeH="0" baseline="0" dirty="0">
                <a:ln>
                  <a:noFill/>
                </a:ln>
                <a:latin typeface="Arial" pitchFamily="34" charset="0"/>
                <a:ea typeface="Times New Roman" pitchFamily="18" charset="0"/>
                <a:cs typeface="Arial" pitchFamily="34" charset="0"/>
              </a:rPr>
              <a:t>Dirección de Investigación Criminal e INTERPOL de la Policía Nacional tiene como misión contribuir a la seguridad y convivencia ciudadana, mediante el desarrollo efectivo de la </a:t>
            </a:r>
            <a:r>
              <a:rPr kumimoji="0" lang="es-ES" sz="1400" b="1" i="0" u="none" strike="noStrike" cap="none" normalizeH="0" baseline="0" dirty="0">
                <a:ln>
                  <a:noFill/>
                </a:ln>
                <a:latin typeface="Arial" pitchFamily="34" charset="0"/>
                <a:ea typeface="Times New Roman" pitchFamily="18" charset="0"/>
                <a:cs typeface="Arial" pitchFamily="34" charset="0"/>
              </a:rPr>
              <a:t>investigación</a:t>
            </a:r>
            <a:r>
              <a:rPr kumimoji="0" lang="es-ES" sz="1400" b="0" i="0" u="none" strike="noStrike" cap="none" normalizeH="0" baseline="0" dirty="0">
                <a:ln>
                  <a:noFill/>
                </a:ln>
                <a:latin typeface="Arial" pitchFamily="34" charset="0"/>
                <a:ea typeface="Times New Roman" pitchFamily="18" charset="0"/>
                <a:cs typeface="Arial" pitchFamily="34" charset="0"/>
              </a:rPr>
              <a:t> </a:t>
            </a:r>
            <a:r>
              <a:rPr kumimoji="0" lang="es-ES" sz="1400" b="1" i="0" u="none" strike="noStrike" cap="none" normalizeH="0" baseline="0" dirty="0">
                <a:ln>
                  <a:noFill/>
                </a:ln>
                <a:latin typeface="Arial" pitchFamily="34" charset="0"/>
                <a:ea typeface="Times New Roman" pitchFamily="18" charset="0"/>
                <a:cs typeface="Arial" pitchFamily="34" charset="0"/>
              </a:rPr>
              <a:t>judicial, criminalística, criminológica y la administración de información criminal, </a:t>
            </a:r>
            <a:r>
              <a:rPr kumimoji="0" lang="es-ES" sz="1400" b="0" i="0" u="none" strike="noStrike" cap="none" normalizeH="0" baseline="0" dirty="0">
                <a:ln>
                  <a:noFill/>
                </a:ln>
                <a:latin typeface="Arial" pitchFamily="34" charset="0"/>
                <a:ea typeface="Times New Roman" pitchFamily="18" charset="0"/>
                <a:cs typeface="Arial" pitchFamily="34" charset="0"/>
              </a:rPr>
              <a:t>así como la asistencia a la organización Internacional de Policía Criminal</a:t>
            </a:r>
            <a:r>
              <a:rPr kumimoji="0" lang="es-ES" sz="1400" b="0" i="0" u="none" strike="noStrike" cap="none" normalizeH="0" baseline="0" dirty="0" smtClean="0">
                <a:ln>
                  <a:noFill/>
                </a:ln>
                <a:latin typeface="Arial" pitchFamily="34" charset="0"/>
                <a:ea typeface="Times New Roman" pitchFamily="18" charset="0"/>
                <a:cs typeface="Arial" pitchFamily="34" charset="0"/>
              </a:rPr>
              <a:t>, autoridades nacionales e internacionales </a:t>
            </a:r>
            <a:r>
              <a:rPr kumimoji="0" lang="es-ES" sz="1400" b="0" i="0" u="none" strike="noStrike" cap="none" normalizeH="0" baseline="0" dirty="0">
                <a:ln>
                  <a:noFill/>
                </a:ln>
                <a:latin typeface="Arial" pitchFamily="34" charset="0"/>
                <a:ea typeface="Times New Roman" pitchFamily="18" charset="0"/>
                <a:cs typeface="Arial" pitchFamily="34" charset="0"/>
              </a:rPr>
              <a:t>orientada </a:t>
            </a:r>
            <a:r>
              <a:rPr kumimoji="0" lang="es-ES" sz="1400" b="0" i="0" u="none" strike="noStrike" cap="none" normalizeH="0" baseline="0" dirty="0" smtClean="0">
                <a:ln>
                  <a:noFill/>
                </a:ln>
                <a:latin typeface="Arial" pitchFamily="34" charset="0"/>
                <a:ea typeface="Times New Roman" pitchFamily="18" charset="0"/>
                <a:cs typeface="Arial" pitchFamily="34" charset="0"/>
              </a:rPr>
              <a:t>a  </a:t>
            </a:r>
            <a:r>
              <a:rPr kumimoji="0" lang="es-ES" sz="1400" b="0" i="0" u="none" strike="noStrike" cap="none" normalizeH="0" baseline="0" dirty="0">
                <a:ln>
                  <a:noFill/>
                </a:ln>
                <a:latin typeface="Arial" pitchFamily="34" charset="0"/>
                <a:ea typeface="Times New Roman" pitchFamily="18" charset="0"/>
                <a:cs typeface="Arial" pitchFamily="34" charset="0"/>
              </a:rPr>
              <a:t>brindar apoyo oportuno a </a:t>
            </a:r>
            <a:r>
              <a:rPr kumimoji="0" lang="es-ES" sz="1400" b="0" i="0" u="none" strike="noStrike" cap="none" normalizeH="0" baseline="0" dirty="0" smtClean="0">
                <a:ln>
                  <a:noFill/>
                </a:ln>
                <a:latin typeface="Arial" pitchFamily="34" charset="0"/>
                <a:ea typeface="Times New Roman" pitchFamily="18" charset="0"/>
                <a:cs typeface="Arial" pitchFamily="34" charset="0"/>
              </a:rPr>
              <a:t>la administración </a:t>
            </a:r>
            <a:r>
              <a:rPr kumimoji="0" lang="es-ES" sz="1400" b="0" i="0" u="none" strike="noStrike" cap="none" normalizeH="0" baseline="0" dirty="0">
                <a:ln>
                  <a:noFill/>
                </a:ln>
                <a:latin typeface="Arial" pitchFamily="34" charset="0"/>
                <a:ea typeface="Times New Roman" pitchFamily="18" charset="0"/>
                <a:cs typeface="Arial" pitchFamily="34" charset="0"/>
              </a:rPr>
              <a:t>de justicia </a:t>
            </a:r>
            <a:r>
              <a:rPr kumimoji="0" lang="es-ES" sz="1400" b="0" i="0" u="none" strike="noStrike" cap="none" normalizeH="0" baseline="0" dirty="0" smtClean="0">
                <a:ln>
                  <a:noFill/>
                </a:ln>
                <a:latin typeface="Arial" pitchFamily="34" charset="0"/>
                <a:ea typeface="Times New Roman" pitchFamily="18" charset="0"/>
                <a:cs typeface="Arial" pitchFamily="34" charset="0"/>
              </a:rPr>
              <a:t>en la </a:t>
            </a:r>
            <a:r>
              <a:rPr kumimoji="0" lang="es-ES" sz="1400" b="0" i="0" u="none" strike="noStrike" cap="none" normalizeH="0" baseline="0" dirty="0">
                <a:ln>
                  <a:noFill/>
                </a:ln>
                <a:latin typeface="Arial" pitchFamily="34" charset="0"/>
                <a:ea typeface="Times New Roman" pitchFamily="18" charset="0"/>
                <a:cs typeface="Arial" pitchFamily="34" charset="0"/>
              </a:rPr>
              <a:t>lucha contra la impunidad. </a:t>
            </a:r>
            <a:endParaRPr kumimoji="0" lang="es-ES" sz="3200" b="0" i="0" u="none" strike="noStrike" cap="none" normalizeH="0" baseline="0" dirty="0">
              <a:ln>
                <a:noFill/>
              </a:ln>
              <a:latin typeface="Arial" pitchFamily="34" charset="0"/>
              <a:cs typeface="Arial" pitchFamily="34" charset="0"/>
            </a:endParaRPr>
          </a:p>
        </p:txBody>
      </p:sp>
      <p:sp>
        <p:nvSpPr>
          <p:cNvPr id="4" name="3 Rectángulo"/>
          <p:cNvSpPr/>
          <p:nvPr/>
        </p:nvSpPr>
        <p:spPr>
          <a:xfrm>
            <a:off x="7513488" y="1058550"/>
            <a:ext cx="1277914" cy="461665"/>
          </a:xfrm>
          <a:prstGeom prst="rect">
            <a:avLst/>
          </a:prstGeom>
        </p:spPr>
        <p:txBody>
          <a:bodyPr wrap="none">
            <a:spAutoFit/>
          </a:bodyPr>
          <a:lstStyle/>
          <a:p>
            <a:pPr lvl="0" algn="r" fontAlgn="base">
              <a:spcBef>
                <a:spcPct val="0"/>
              </a:spcBef>
              <a:spcAft>
                <a:spcPct val="0"/>
              </a:spcAft>
            </a:pPr>
            <a:r>
              <a:rPr kumimoji="0" lang="es-ES" sz="2400" b="1" i="1"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MISIÓN</a:t>
            </a:r>
            <a:endParaRPr lang="es-ES" sz="2400" i="1" dirty="0">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
        <p:nvSpPr>
          <p:cNvPr id="5" name="156 Rectángulo"/>
          <p:cNvSpPr/>
          <p:nvPr/>
        </p:nvSpPr>
        <p:spPr>
          <a:xfrm>
            <a:off x="349305" y="2852936"/>
            <a:ext cx="5508725" cy="472416"/>
          </a:xfrm>
          <a:prstGeom prst="rect">
            <a:avLst/>
          </a:prstGeom>
          <a:solidFill>
            <a:schemeClr val="accent3">
              <a:lumMod val="75000"/>
            </a:scheme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lIns="287942" tIns="45703" rIns="179964" bIns="45703" anchor="ctr"/>
          <a:lstStyle/>
          <a:p>
            <a:pPr algn="just" eaLnBrk="1" fontAlgn="auto" hangingPunct="1">
              <a:spcBef>
                <a:spcPts val="0"/>
              </a:spcBef>
              <a:spcAft>
                <a:spcPts val="0"/>
              </a:spcAft>
              <a:defRPr/>
            </a:pPr>
            <a:endParaRPr lang="es-CO" sz="2400" b="1" dirty="0"/>
          </a:p>
        </p:txBody>
      </p:sp>
      <p:sp>
        <p:nvSpPr>
          <p:cNvPr id="6" name="5 Rectángulo"/>
          <p:cNvSpPr/>
          <p:nvPr/>
        </p:nvSpPr>
        <p:spPr>
          <a:xfrm>
            <a:off x="395536" y="2852936"/>
            <a:ext cx="3329758" cy="461665"/>
          </a:xfrm>
          <a:prstGeom prst="rect">
            <a:avLst/>
          </a:prstGeom>
        </p:spPr>
        <p:txBody>
          <a:bodyPr wrap="none">
            <a:spAutoFit/>
          </a:bodyPr>
          <a:lstStyle/>
          <a:p>
            <a:pPr lvl="0" algn="r" fontAlgn="base">
              <a:spcBef>
                <a:spcPct val="0"/>
              </a:spcBef>
              <a:spcAft>
                <a:spcPct val="0"/>
              </a:spcAft>
            </a:pPr>
            <a:r>
              <a:rPr lang="es-ES" sz="2400" b="1" i="1" dirty="0" smtClean="0">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NUESTRO OBJETIVO</a:t>
            </a:r>
            <a:endParaRPr lang="es-ES" sz="2400" i="1" dirty="0">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pic>
        <p:nvPicPr>
          <p:cNvPr id="7" name="Picture 9" descr="https://adobeindd.com/view/publications/6443ec29-9e38-4719-821a-f0c2e50cbc9a/zu62/publication-web-resources/image/MU_ECO_DIJIN__CON_BATA_CRIMINALIST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671" y="2982693"/>
            <a:ext cx="1265527" cy="37415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p:cNvSpPr>
            <a:spLocks noChangeArrowheads="1"/>
          </p:cNvSpPr>
          <p:nvPr/>
        </p:nvSpPr>
        <p:spPr bwMode="auto">
          <a:xfrm flipH="1">
            <a:off x="216492" y="3284984"/>
            <a:ext cx="709181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CO" sz="1400" dirty="0" smtClean="0">
                <a:latin typeface="Arial" panose="020B0604020202020204" pitchFamily="34" charset="0"/>
                <a:cs typeface="Arial" panose="020B0604020202020204" pitchFamily="34" charset="0"/>
              </a:rPr>
              <a:t>Teniendo en cuenta el fortalecimiento estratégico dispuesto por la Policía Nacional, a través del proceso </a:t>
            </a:r>
            <a:r>
              <a:rPr lang="es-CO" sz="1400" dirty="0">
                <a:latin typeface="Arial" panose="020B0604020202020204" pitchFamily="34" charset="0"/>
                <a:cs typeface="Arial" panose="020B0604020202020204" pitchFamily="34" charset="0"/>
              </a:rPr>
              <a:t>de Modernización y Transformación Institucional (MTI), </a:t>
            </a:r>
            <a:r>
              <a:rPr lang="es-CO" sz="1400" dirty="0" smtClean="0">
                <a:latin typeface="Arial" panose="020B0604020202020204" pitchFamily="34" charset="0"/>
                <a:cs typeface="Arial" panose="020B0604020202020204" pitchFamily="34" charset="0"/>
              </a:rPr>
              <a:t>se busca consolidar </a:t>
            </a:r>
            <a:r>
              <a:rPr lang="es-CO" sz="1400" dirty="0">
                <a:latin typeface="Arial" panose="020B0604020202020204" pitchFamily="34" charset="0"/>
                <a:cs typeface="Arial" panose="020B0604020202020204" pitchFamily="34" charset="0"/>
              </a:rPr>
              <a:t>un cuerpo de policía más humano, íntegro, </a:t>
            </a:r>
            <a:r>
              <a:rPr lang="es-CO" sz="1400" dirty="0" smtClean="0">
                <a:latin typeface="Arial" panose="020B0604020202020204" pitchFamily="34" charset="0"/>
                <a:cs typeface="Arial" panose="020B0604020202020204" pitchFamily="34" charset="0"/>
              </a:rPr>
              <a:t>innovador </a:t>
            </a:r>
            <a:r>
              <a:rPr lang="es-CO" sz="1400" dirty="0">
                <a:latin typeface="Arial" panose="020B0604020202020204" pitchFamily="34" charset="0"/>
                <a:cs typeface="Arial" panose="020B0604020202020204" pitchFamily="34" charset="0"/>
              </a:rPr>
              <a:t>y cercano al </a:t>
            </a:r>
            <a:r>
              <a:rPr lang="es-CO" sz="1400" dirty="0" smtClean="0">
                <a:latin typeface="Arial" panose="020B0604020202020204" pitchFamily="34" charset="0"/>
                <a:cs typeface="Arial" panose="020B0604020202020204" pitchFamily="34" charset="0"/>
              </a:rPr>
              <a:t>ciudadano que permita </a:t>
            </a:r>
            <a:r>
              <a:rPr lang="es-CO" sz="1400" b="1" dirty="0" smtClean="0">
                <a:latin typeface="Arial" panose="020B0604020202020204" pitchFamily="34" charset="0"/>
                <a:cs typeface="Arial" panose="020B0604020202020204" pitchFamily="34" charset="0"/>
              </a:rPr>
              <a:t>contribuir </a:t>
            </a:r>
            <a:r>
              <a:rPr kumimoji="0" lang="es-ES" sz="1400" b="1" i="0" u="none" strike="noStrike" cap="none" normalizeH="0" baseline="0" dirty="0" smtClean="0">
                <a:ln>
                  <a:noFill/>
                </a:ln>
                <a:latin typeface="Arial" pitchFamily="34" charset="0"/>
                <a:ea typeface="Times New Roman" pitchFamily="18" charset="0"/>
                <a:cs typeface="Arial" pitchFamily="34" charset="0"/>
              </a:rPr>
              <a:t>eficientemente a la administración de justicia mediante</a:t>
            </a:r>
            <a:r>
              <a:rPr kumimoji="0" lang="es-ES" sz="1400" b="1" i="0" u="none" strike="noStrike" cap="none" normalizeH="0" dirty="0" smtClean="0">
                <a:ln>
                  <a:noFill/>
                </a:ln>
                <a:latin typeface="Arial" pitchFamily="34" charset="0"/>
                <a:ea typeface="Times New Roman" pitchFamily="18" charset="0"/>
                <a:cs typeface="Arial" pitchFamily="34" charset="0"/>
              </a:rPr>
              <a:t> el análisis de elementos materiales probatorios y evidencias físicas, la tomas de muestras, la inspección técnica y el suministro de información de soporte técnico y científico.</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1400" dirty="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dirty="0" smtClean="0">
                <a:ln>
                  <a:noFill/>
                </a:ln>
                <a:latin typeface="Arial" pitchFamily="34" charset="0"/>
                <a:ea typeface="Times New Roman" pitchFamily="18" charset="0"/>
                <a:cs typeface="Arial" pitchFamily="34" charset="0"/>
              </a:rPr>
              <a:t>A partir de los resultados efectivos y contundentes en contra de la delincuencia nacional y transnacional, la criminalística en la Policía Nacional es reconocida como líder en la investigación criminal del continente, la cual contribuye de forma eficaz al mejoramiento de la justicia oportuna que esperan los colombianos. </a:t>
            </a:r>
            <a:endParaRPr kumimoji="0" lang="es-ES" sz="1400" b="0" i="0" u="none" strike="noStrike" cap="none" normalizeH="0" baseline="0" dirty="0">
              <a:ln>
                <a:noFill/>
              </a:ln>
              <a:latin typeface="Arial" pitchFamily="34" charset="0"/>
              <a:cs typeface="Arial" pitchFamily="34" charset="0"/>
            </a:endParaRPr>
          </a:p>
        </p:txBody>
      </p:sp>
    </p:spTree>
    <p:extLst>
      <p:ext uri="{BB962C8B-B14F-4D97-AF65-F5344CB8AC3E}">
        <p14:creationId xmlns:p14="http://schemas.microsoft.com/office/powerpoint/2010/main" val="203922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ppt_x</p:attrName>
                                        </p:attrNameLst>
                                      </p:cBhvr>
                                      <p:tavLst>
                                        <p:tav tm="0">
                                          <p:val>
                                            <p:strVal val="#ppt_x-.2"/>
                                          </p:val>
                                        </p:tav>
                                        <p:tav tm="100000">
                                          <p:val>
                                            <p:strVal val="#ppt_x"/>
                                          </p:val>
                                        </p:tav>
                                      </p:tavLst>
                                    </p:anim>
                                    <p:anim calcmode="lin" valueType="num">
                                      <p:cBhvr>
                                        <p:cTn id="13"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04" y="3318698"/>
            <a:ext cx="4608512" cy="15054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398" y="1594652"/>
            <a:ext cx="5248218" cy="14898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347313" y="2261770"/>
            <a:ext cx="2969608" cy="2823413"/>
            <a:chOff x="43618" y="2389843"/>
            <a:chExt cx="2969608" cy="2823413"/>
          </a:xfrm>
        </p:grpSpPr>
        <p:grpSp>
          <p:nvGrpSpPr>
            <p:cNvPr id="3" name="2 Grupo"/>
            <p:cNvGrpSpPr/>
            <p:nvPr/>
          </p:nvGrpSpPr>
          <p:grpSpPr>
            <a:xfrm>
              <a:off x="43618" y="2389843"/>
              <a:ext cx="2969608" cy="2823413"/>
              <a:chOff x="36693" y="3053256"/>
              <a:chExt cx="2160000" cy="2160000"/>
            </a:xfrm>
          </p:grpSpPr>
          <p:sp>
            <p:nvSpPr>
              <p:cNvPr id="6" name="5 Arco de bloque"/>
              <p:cNvSpPr/>
              <p:nvPr/>
            </p:nvSpPr>
            <p:spPr>
              <a:xfrm rot="13832318">
                <a:off x="234419" y="3269457"/>
                <a:ext cx="1727597" cy="1727597"/>
              </a:xfrm>
              <a:prstGeom prst="blockArc">
                <a:avLst>
                  <a:gd name="adj1" fmla="val 2665663"/>
                  <a:gd name="adj2" fmla="val 20245857"/>
                  <a:gd name="adj3" fmla="val 1160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7" name="48 Rectángulo"/>
              <p:cNvSpPr/>
              <p:nvPr/>
            </p:nvSpPr>
            <p:spPr>
              <a:xfrm>
                <a:off x="396344" y="3418286"/>
                <a:ext cx="1371600" cy="1404938"/>
              </a:xfrm>
              <a:prstGeom prst="ellipse">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8" name="7 Datos almacenados"/>
              <p:cNvSpPr/>
              <p:nvPr/>
            </p:nvSpPr>
            <p:spPr>
              <a:xfrm rot="2980142">
                <a:off x="952740" y="3407045"/>
                <a:ext cx="54000" cy="108000"/>
              </a:xfrm>
              <a:prstGeom prst="flowChartOnlineStorag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noFill/>
              </a:ln>
              <a:scene3d>
                <a:camera prst="orthographicFront">
                  <a:rot lat="11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12" name="11 Arco de bloque"/>
              <p:cNvSpPr/>
              <p:nvPr/>
            </p:nvSpPr>
            <p:spPr>
              <a:xfrm>
                <a:off x="36693" y="3053256"/>
                <a:ext cx="2160000" cy="2160000"/>
              </a:xfrm>
              <a:prstGeom prst="blockArc">
                <a:avLst>
                  <a:gd name="adj1" fmla="val 478163"/>
                  <a:gd name="adj2" fmla="val 14310682"/>
                  <a:gd name="adj3" fmla="val 2771"/>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3" name="12 Arco de bloque"/>
              <p:cNvSpPr/>
              <p:nvPr/>
            </p:nvSpPr>
            <p:spPr>
              <a:xfrm>
                <a:off x="314786" y="3350256"/>
                <a:ext cx="1566863" cy="1566000"/>
              </a:xfrm>
              <a:prstGeom prst="blockArc">
                <a:avLst>
                  <a:gd name="adj1" fmla="val 2665663"/>
                  <a:gd name="adj2" fmla="val 10481381"/>
                  <a:gd name="adj3" fmla="val 5550"/>
                </a:avLst>
              </a:prstGeom>
              <a:solidFill>
                <a:srgbClr val="6DAB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4" name="13 Arco de bloque"/>
              <p:cNvSpPr/>
              <p:nvPr/>
            </p:nvSpPr>
            <p:spPr>
              <a:xfrm rot="20909938">
                <a:off x="162667" y="3197706"/>
                <a:ext cx="1871100" cy="1871100"/>
              </a:xfrm>
              <a:prstGeom prst="blockArc">
                <a:avLst>
                  <a:gd name="adj1" fmla="val 13482162"/>
                  <a:gd name="adj2" fmla="val 7911541"/>
                  <a:gd name="adj3" fmla="val 1822"/>
                </a:avLst>
              </a:prstGeom>
              <a:solidFill>
                <a:srgbClr val="0C8C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6" name="15 Arco de bloque"/>
              <p:cNvSpPr/>
              <p:nvPr/>
            </p:nvSpPr>
            <p:spPr>
              <a:xfrm rot="9109751">
                <a:off x="261208" y="3296247"/>
                <a:ext cx="1674019" cy="1674019"/>
              </a:xfrm>
              <a:prstGeom prst="blockArc">
                <a:avLst>
                  <a:gd name="adj1" fmla="val 5377854"/>
                  <a:gd name="adj2" fmla="val 13329451"/>
                  <a:gd name="adj3" fmla="val 8742"/>
                </a:avLst>
              </a:prstGeom>
              <a:solidFill>
                <a:srgbClr val="279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grpSp>
        <p:pic>
          <p:nvPicPr>
            <p:cNvPr id="19" name="Picture 2" descr="Z:\ARIDA\16. PARA TENER EN CUENTA PRESENTACIONES Y FOTOGRAFIAS\ESCUDO DIJIN E INTERPOL.png"/>
            <p:cNvPicPr>
              <a:picLocks noChangeAspect="1" noChangeArrowheads="1"/>
            </p:cNvPicPr>
            <p:nvPr/>
          </p:nvPicPr>
          <p:blipFill>
            <a:blip r:embed="rId4"/>
            <a:srcRect/>
            <a:stretch>
              <a:fillRect/>
            </a:stretch>
          </p:blipFill>
          <p:spPr bwMode="auto">
            <a:xfrm>
              <a:off x="587844" y="2897361"/>
              <a:ext cx="1823916" cy="1801095"/>
            </a:xfrm>
            <a:prstGeom prst="rect">
              <a:avLst/>
            </a:prstGeom>
            <a:noFill/>
            <a:ln w="9525">
              <a:noFill/>
              <a:miter lim="800000"/>
              <a:headEnd/>
              <a:tailEnd/>
            </a:ln>
          </p:spPr>
        </p:pic>
      </p:grpSp>
      <p:sp>
        <p:nvSpPr>
          <p:cNvPr id="21" name="CuadroTexto 5"/>
          <p:cNvSpPr txBox="1"/>
          <p:nvPr/>
        </p:nvSpPr>
        <p:spPr>
          <a:xfrm>
            <a:off x="1992164" y="548680"/>
            <a:ext cx="6408712" cy="769441"/>
          </a:xfrm>
          <a:prstGeom prst="rect">
            <a:avLst/>
          </a:prstGeom>
          <a:noFill/>
          <a:ln>
            <a:noFill/>
          </a:ln>
        </p:spPr>
        <p:txBody>
          <a:bodyPr wrap="square" rtlCol="0">
            <a:spAutoFit/>
          </a:bodyPr>
          <a:lstStyle/>
          <a:p>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    Área de Ciencias Forenses</a:t>
            </a:r>
          </a:p>
          <a:p>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                 Grupo de Identificación Humana</a:t>
            </a:r>
            <a:endParaRPr lang="es-CO" sz="22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660" y="5013176"/>
            <a:ext cx="4782776" cy="14963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509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696" y="5006032"/>
            <a:ext cx="4968552" cy="14401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186" y="1099640"/>
            <a:ext cx="5389186" cy="15064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794805"/>
            <a:ext cx="5053756" cy="17961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410664" y="2261770"/>
            <a:ext cx="2969608" cy="2823413"/>
            <a:chOff x="43618" y="2389843"/>
            <a:chExt cx="2969608" cy="2823413"/>
          </a:xfrm>
        </p:grpSpPr>
        <p:grpSp>
          <p:nvGrpSpPr>
            <p:cNvPr id="6" name="5 Grupo"/>
            <p:cNvGrpSpPr/>
            <p:nvPr/>
          </p:nvGrpSpPr>
          <p:grpSpPr>
            <a:xfrm>
              <a:off x="43618" y="2389843"/>
              <a:ext cx="2969608" cy="2823413"/>
              <a:chOff x="36693" y="3053256"/>
              <a:chExt cx="2160000" cy="2160000"/>
            </a:xfrm>
          </p:grpSpPr>
          <p:sp>
            <p:nvSpPr>
              <p:cNvPr id="8" name="7 Arco de bloque"/>
              <p:cNvSpPr/>
              <p:nvPr/>
            </p:nvSpPr>
            <p:spPr>
              <a:xfrm rot="13832318">
                <a:off x="234419" y="3269457"/>
                <a:ext cx="1727597" cy="1727597"/>
              </a:xfrm>
              <a:prstGeom prst="blockArc">
                <a:avLst>
                  <a:gd name="adj1" fmla="val 2665663"/>
                  <a:gd name="adj2" fmla="val 20245857"/>
                  <a:gd name="adj3" fmla="val 1160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9" name="48 Rectángulo"/>
              <p:cNvSpPr/>
              <p:nvPr/>
            </p:nvSpPr>
            <p:spPr>
              <a:xfrm>
                <a:off x="396344" y="3418286"/>
                <a:ext cx="1371600" cy="1404938"/>
              </a:xfrm>
              <a:prstGeom prst="ellipse">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10" name="9 Datos almacenados"/>
              <p:cNvSpPr/>
              <p:nvPr/>
            </p:nvSpPr>
            <p:spPr>
              <a:xfrm rot="2980142">
                <a:off x="952740" y="3407045"/>
                <a:ext cx="54000" cy="108000"/>
              </a:xfrm>
              <a:prstGeom prst="flowChartOnlineStorag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noFill/>
              </a:ln>
              <a:scene3d>
                <a:camera prst="orthographicFront">
                  <a:rot lat="11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11" name="10 Arco de bloque"/>
              <p:cNvSpPr/>
              <p:nvPr/>
            </p:nvSpPr>
            <p:spPr>
              <a:xfrm>
                <a:off x="36693" y="3053256"/>
                <a:ext cx="2160000" cy="2160000"/>
              </a:xfrm>
              <a:prstGeom prst="blockArc">
                <a:avLst>
                  <a:gd name="adj1" fmla="val 478163"/>
                  <a:gd name="adj2" fmla="val 14310682"/>
                  <a:gd name="adj3" fmla="val 2771"/>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2" name="11 Arco de bloque"/>
              <p:cNvSpPr/>
              <p:nvPr/>
            </p:nvSpPr>
            <p:spPr>
              <a:xfrm>
                <a:off x="314786" y="3350256"/>
                <a:ext cx="1566863" cy="1566000"/>
              </a:xfrm>
              <a:prstGeom prst="blockArc">
                <a:avLst>
                  <a:gd name="adj1" fmla="val 2665663"/>
                  <a:gd name="adj2" fmla="val 10481381"/>
                  <a:gd name="adj3" fmla="val 5550"/>
                </a:avLst>
              </a:prstGeom>
              <a:solidFill>
                <a:srgbClr val="6DAB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3" name="12 Arco de bloque"/>
              <p:cNvSpPr/>
              <p:nvPr/>
            </p:nvSpPr>
            <p:spPr>
              <a:xfrm rot="20909938">
                <a:off x="162667" y="3197706"/>
                <a:ext cx="1871100" cy="1871100"/>
              </a:xfrm>
              <a:prstGeom prst="blockArc">
                <a:avLst>
                  <a:gd name="adj1" fmla="val 13482162"/>
                  <a:gd name="adj2" fmla="val 7911541"/>
                  <a:gd name="adj3" fmla="val 1822"/>
                </a:avLst>
              </a:prstGeom>
              <a:solidFill>
                <a:srgbClr val="0C8C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4" name="13 Arco de bloque"/>
              <p:cNvSpPr/>
              <p:nvPr/>
            </p:nvSpPr>
            <p:spPr>
              <a:xfrm rot="9109751">
                <a:off x="261208" y="3296247"/>
                <a:ext cx="1674019" cy="1674019"/>
              </a:xfrm>
              <a:prstGeom prst="blockArc">
                <a:avLst>
                  <a:gd name="adj1" fmla="val 5377854"/>
                  <a:gd name="adj2" fmla="val 13329451"/>
                  <a:gd name="adj3" fmla="val 8742"/>
                </a:avLst>
              </a:prstGeom>
              <a:solidFill>
                <a:srgbClr val="279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grpSp>
        <p:pic>
          <p:nvPicPr>
            <p:cNvPr id="7" name="Picture 2" descr="Z:\ARIDA\16. PARA TENER EN CUENTA PRESENTACIONES Y FOTOGRAFIAS\ESCUDO DIJIN E INTERPOL.png"/>
            <p:cNvPicPr>
              <a:picLocks noChangeAspect="1" noChangeArrowheads="1"/>
            </p:cNvPicPr>
            <p:nvPr/>
          </p:nvPicPr>
          <p:blipFill>
            <a:blip r:embed="rId5"/>
            <a:srcRect/>
            <a:stretch>
              <a:fillRect/>
            </a:stretch>
          </p:blipFill>
          <p:spPr bwMode="auto">
            <a:xfrm>
              <a:off x="587844" y="2897361"/>
              <a:ext cx="1823916" cy="1801095"/>
            </a:xfrm>
            <a:prstGeom prst="rect">
              <a:avLst/>
            </a:prstGeom>
            <a:noFill/>
            <a:ln w="9525">
              <a:noFill/>
              <a:miter lim="800000"/>
              <a:headEnd/>
              <a:tailEnd/>
            </a:ln>
          </p:spPr>
        </p:pic>
      </p:grpSp>
    </p:spTree>
    <p:extLst>
      <p:ext uri="{BB962C8B-B14F-4D97-AF65-F5344CB8AC3E}">
        <p14:creationId xmlns:p14="http://schemas.microsoft.com/office/powerpoint/2010/main" val="2818036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60013" y="2359865"/>
            <a:ext cx="2969608" cy="2823413"/>
            <a:chOff x="43618" y="2389843"/>
            <a:chExt cx="2969608" cy="2823413"/>
          </a:xfrm>
        </p:grpSpPr>
        <p:grpSp>
          <p:nvGrpSpPr>
            <p:cNvPr id="3" name="2 Grupo"/>
            <p:cNvGrpSpPr/>
            <p:nvPr/>
          </p:nvGrpSpPr>
          <p:grpSpPr>
            <a:xfrm>
              <a:off x="43618" y="2389843"/>
              <a:ext cx="2969608" cy="2823413"/>
              <a:chOff x="36693" y="3053256"/>
              <a:chExt cx="2160000" cy="2160000"/>
            </a:xfrm>
          </p:grpSpPr>
          <p:sp>
            <p:nvSpPr>
              <p:cNvPr id="6" name="5 Arco de bloque"/>
              <p:cNvSpPr/>
              <p:nvPr/>
            </p:nvSpPr>
            <p:spPr>
              <a:xfrm rot="13832318">
                <a:off x="234419" y="3269457"/>
                <a:ext cx="1727597" cy="1727597"/>
              </a:xfrm>
              <a:prstGeom prst="blockArc">
                <a:avLst>
                  <a:gd name="adj1" fmla="val 2665663"/>
                  <a:gd name="adj2" fmla="val 20245857"/>
                  <a:gd name="adj3" fmla="val 1160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7" name="48 Rectángulo"/>
              <p:cNvSpPr/>
              <p:nvPr/>
            </p:nvSpPr>
            <p:spPr>
              <a:xfrm>
                <a:off x="396344" y="3418286"/>
                <a:ext cx="1371600" cy="1404938"/>
              </a:xfrm>
              <a:prstGeom prst="ellipse">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8" name="7 Datos almacenados"/>
              <p:cNvSpPr/>
              <p:nvPr/>
            </p:nvSpPr>
            <p:spPr>
              <a:xfrm rot="2980142">
                <a:off x="952740" y="3407045"/>
                <a:ext cx="54000" cy="108000"/>
              </a:xfrm>
              <a:prstGeom prst="flowChartOnlineStorag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a:noFill/>
              </a:ln>
              <a:scene3d>
                <a:camera prst="orthographicFront">
                  <a:rot lat="11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latin typeface="Embrima"/>
                </a:endParaRPr>
              </a:p>
            </p:txBody>
          </p:sp>
          <p:sp>
            <p:nvSpPr>
              <p:cNvPr id="12" name="11 Arco de bloque"/>
              <p:cNvSpPr/>
              <p:nvPr/>
            </p:nvSpPr>
            <p:spPr>
              <a:xfrm>
                <a:off x="36693" y="3053256"/>
                <a:ext cx="2160000" cy="2160000"/>
              </a:xfrm>
              <a:prstGeom prst="blockArc">
                <a:avLst>
                  <a:gd name="adj1" fmla="val 478163"/>
                  <a:gd name="adj2" fmla="val 14310682"/>
                  <a:gd name="adj3" fmla="val 2771"/>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3" name="12 Arco de bloque"/>
              <p:cNvSpPr/>
              <p:nvPr/>
            </p:nvSpPr>
            <p:spPr>
              <a:xfrm>
                <a:off x="314786" y="3350256"/>
                <a:ext cx="1566863" cy="1566000"/>
              </a:xfrm>
              <a:prstGeom prst="blockArc">
                <a:avLst>
                  <a:gd name="adj1" fmla="val 2665663"/>
                  <a:gd name="adj2" fmla="val 10481381"/>
                  <a:gd name="adj3" fmla="val 5550"/>
                </a:avLst>
              </a:prstGeom>
              <a:solidFill>
                <a:srgbClr val="6DAB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4" name="13 Arco de bloque"/>
              <p:cNvSpPr/>
              <p:nvPr/>
            </p:nvSpPr>
            <p:spPr>
              <a:xfrm rot="20909938">
                <a:off x="162667" y="3197706"/>
                <a:ext cx="1871100" cy="1871100"/>
              </a:xfrm>
              <a:prstGeom prst="blockArc">
                <a:avLst>
                  <a:gd name="adj1" fmla="val 13482162"/>
                  <a:gd name="adj2" fmla="val 7911541"/>
                  <a:gd name="adj3" fmla="val 1822"/>
                </a:avLst>
              </a:prstGeom>
              <a:solidFill>
                <a:srgbClr val="0C8C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sp>
            <p:nvSpPr>
              <p:cNvPr id="16" name="15 Arco de bloque"/>
              <p:cNvSpPr/>
              <p:nvPr/>
            </p:nvSpPr>
            <p:spPr>
              <a:xfrm rot="9109751">
                <a:off x="261208" y="3296247"/>
                <a:ext cx="1674019" cy="1674019"/>
              </a:xfrm>
              <a:prstGeom prst="blockArc">
                <a:avLst>
                  <a:gd name="adj1" fmla="val 5377854"/>
                  <a:gd name="adj2" fmla="val 13329451"/>
                  <a:gd name="adj3" fmla="val 8742"/>
                </a:avLst>
              </a:prstGeom>
              <a:solidFill>
                <a:srgbClr val="2796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760">
                  <a:solidFill>
                    <a:schemeClr val="tx1"/>
                  </a:solidFill>
                  <a:latin typeface="Embrima"/>
                </a:endParaRPr>
              </a:p>
            </p:txBody>
          </p:sp>
        </p:grpSp>
        <p:pic>
          <p:nvPicPr>
            <p:cNvPr id="19" name="Picture 2" descr="Z:\ARIDA\16. PARA TENER EN CUENTA PRESENTACIONES Y FOTOGRAFIAS\ESCUDO DIJIN E INTERPOL.png"/>
            <p:cNvPicPr>
              <a:picLocks noChangeAspect="1" noChangeArrowheads="1"/>
            </p:cNvPicPr>
            <p:nvPr/>
          </p:nvPicPr>
          <p:blipFill>
            <a:blip r:embed="rId2"/>
            <a:srcRect/>
            <a:stretch>
              <a:fillRect/>
            </a:stretch>
          </p:blipFill>
          <p:spPr bwMode="auto">
            <a:xfrm>
              <a:off x="587844" y="2897361"/>
              <a:ext cx="1823916" cy="1801095"/>
            </a:xfrm>
            <a:prstGeom prst="rect">
              <a:avLst/>
            </a:prstGeom>
            <a:noFill/>
            <a:ln w="9525">
              <a:noFill/>
              <a:miter lim="800000"/>
              <a:headEnd/>
              <a:tailEnd/>
            </a:ln>
          </p:spPr>
        </p:pic>
      </p:grpSp>
      <p:sp>
        <p:nvSpPr>
          <p:cNvPr id="21" name="CuadroTexto 5"/>
          <p:cNvSpPr txBox="1"/>
          <p:nvPr/>
        </p:nvSpPr>
        <p:spPr>
          <a:xfrm>
            <a:off x="1979712" y="548680"/>
            <a:ext cx="6408712" cy="769441"/>
          </a:xfrm>
          <a:prstGeom prst="rect">
            <a:avLst/>
          </a:prstGeom>
          <a:noFill/>
          <a:ln>
            <a:noFill/>
          </a:ln>
        </p:spPr>
        <p:txBody>
          <a:bodyPr wrap="square" rtlCol="0">
            <a:spAutoFit/>
          </a:bodyPr>
          <a:lstStyle/>
          <a:p>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    Área de Ciencias Forenses</a:t>
            </a:r>
          </a:p>
          <a:p>
            <a:r>
              <a:rPr lang="es-CO" sz="2200" b="1" dirty="0" smtClean="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rPr>
              <a:t>                 Grupo de Disciplinas Forenses</a:t>
            </a:r>
            <a:endParaRPr lang="es-CO" sz="2200" b="1" dirty="0">
              <a:solidFill>
                <a:srgbClr val="007460"/>
              </a:solidFill>
              <a:latin typeface="Century Gothic" panose="020B0502020202020204" pitchFamily="34" charset="0"/>
              <a:ea typeface="Segoe UI Emoji" panose="020B0502040204020203" pitchFamily="34" charset="0"/>
              <a:cs typeface="Malgun Gothic Semilight" panose="020B0502040204020203" pitchFamily="34" charset="-128"/>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112" y="1340768"/>
            <a:ext cx="5040560" cy="12529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636912"/>
            <a:ext cx="4598640" cy="11424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888265"/>
            <a:ext cx="4711588" cy="13129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783" y="5343054"/>
            <a:ext cx="4755218" cy="12780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54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706</Words>
  <Application>Microsoft Office PowerPoint</Application>
  <PresentationFormat>Presentación en pantalla (4:3)</PresentationFormat>
  <Paragraphs>110</Paragraphs>
  <Slides>18</Slides>
  <Notes>2</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35</cp:revision>
  <dcterms:created xsi:type="dcterms:W3CDTF">2018-10-22T16:07:25Z</dcterms:created>
  <dcterms:modified xsi:type="dcterms:W3CDTF">2018-10-23T14:19:47Z</dcterms:modified>
</cp:coreProperties>
</file>